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8" r:id="rId31"/>
    <p:sldId id="282" r:id="rId32"/>
    <p:sldId id="283" r:id="rId33"/>
    <p:sldId id="284" r:id="rId34"/>
    <p:sldId id="285" r:id="rId35"/>
    <p:sldId id="286" r:id="rId36"/>
    <p:sldId id="287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96C44C-0CEC-45A7-BE1C-D80F5CEF95E6}" v="3" dt="2022-10-03T15:16:11.628"/>
    <p1510:client id="{41643FD4-86B6-47D7-A07C-6E6F45454A7B}" v="4" dt="2022-10-03T17:13:13.579"/>
    <p1510:client id="{92A12406-F935-4988-8F02-8247CF912AC3}" v="4" dt="2023-02-06T13:34:44.49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 varScale="1">
        <p:scale>
          <a:sx n="82" d="100"/>
          <a:sy n="82" d="100"/>
        </p:scale>
        <p:origin x="67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ANIER PAUL" userId="S::paul566234@ascs.sies.edu.in::b1297ba5-b8bb-48aa-a529-48140da0d10a" providerId="AD" clId="Web-{1496C44C-0CEC-45A7-BE1C-D80F5CEF95E6}"/>
    <pc:docChg chg="modSld">
      <pc:chgData name="VANIER PAUL" userId="S::paul566234@ascs.sies.edu.in::b1297ba5-b8bb-48aa-a529-48140da0d10a" providerId="AD" clId="Web-{1496C44C-0CEC-45A7-BE1C-D80F5CEF95E6}" dt="2022-10-03T15:16:11.628" v="2" actId="1076"/>
      <pc:docMkLst>
        <pc:docMk/>
      </pc:docMkLst>
      <pc:sldChg chg="modSp">
        <pc:chgData name="VANIER PAUL" userId="S::paul566234@ascs.sies.edu.in::b1297ba5-b8bb-48aa-a529-48140da0d10a" providerId="AD" clId="Web-{1496C44C-0CEC-45A7-BE1C-D80F5CEF95E6}" dt="2022-10-03T15:13:07.951" v="0" actId="1076"/>
        <pc:sldMkLst>
          <pc:docMk/>
          <pc:sldMk cId="521537370" sldId="257"/>
        </pc:sldMkLst>
        <pc:spChg chg="mod">
          <ac:chgData name="VANIER PAUL" userId="S::paul566234@ascs.sies.edu.in::b1297ba5-b8bb-48aa-a529-48140da0d10a" providerId="AD" clId="Web-{1496C44C-0CEC-45A7-BE1C-D80F5CEF95E6}" dt="2022-10-03T15:13:07.951" v="0" actId="1076"/>
          <ac:spMkLst>
            <pc:docMk/>
            <pc:sldMk cId="521537370" sldId="257"/>
            <ac:spMk id="3" creationId="{E45E2618-41A6-4C7C-9787-2568808A227B}"/>
          </ac:spMkLst>
        </pc:spChg>
      </pc:sldChg>
      <pc:sldChg chg="modSp">
        <pc:chgData name="VANIER PAUL" userId="S::paul566234@ascs.sies.edu.in::b1297ba5-b8bb-48aa-a529-48140da0d10a" providerId="AD" clId="Web-{1496C44C-0CEC-45A7-BE1C-D80F5CEF95E6}" dt="2022-10-03T15:13:41.014" v="1" actId="1076"/>
        <pc:sldMkLst>
          <pc:docMk/>
          <pc:sldMk cId="588261412" sldId="260"/>
        </pc:sldMkLst>
        <pc:picChg chg="mod">
          <ac:chgData name="VANIER PAUL" userId="S::paul566234@ascs.sies.edu.in::b1297ba5-b8bb-48aa-a529-48140da0d10a" providerId="AD" clId="Web-{1496C44C-0CEC-45A7-BE1C-D80F5CEF95E6}" dt="2022-10-03T15:13:41.014" v="1" actId="1076"/>
          <ac:picMkLst>
            <pc:docMk/>
            <pc:sldMk cId="588261412" sldId="260"/>
            <ac:picMk id="4" creationId="{AF6BCB16-481A-4BEF-99D3-955EFCD4B1E4}"/>
          </ac:picMkLst>
        </pc:picChg>
      </pc:sldChg>
      <pc:sldChg chg="modSp">
        <pc:chgData name="VANIER PAUL" userId="S::paul566234@ascs.sies.edu.in::b1297ba5-b8bb-48aa-a529-48140da0d10a" providerId="AD" clId="Web-{1496C44C-0CEC-45A7-BE1C-D80F5CEF95E6}" dt="2022-10-03T15:16:11.628" v="2" actId="1076"/>
        <pc:sldMkLst>
          <pc:docMk/>
          <pc:sldMk cId="3424714592" sldId="265"/>
        </pc:sldMkLst>
        <pc:picChg chg="mod">
          <ac:chgData name="VANIER PAUL" userId="S::paul566234@ascs.sies.edu.in::b1297ba5-b8bb-48aa-a529-48140da0d10a" providerId="AD" clId="Web-{1496C44C-0CEC-45A7-BE1C-D80F5CEF95E6}" dt="2022-10-03T15:16:11.628" v="2" actId="1076"/>
          <ac:picMkLst>
            <pc:docMk/>
            <pc:sldMk cId="3424714592" sldId="265"/>
            <ac:picMk id="5" creationId="{38FDF279-1C71-435F-845D-86CE0A87CC94}"/>
          </ac:picMkLst>
        </pc:picChg>
      </pc:sldChg>
    </pc:docChg>
  </pc:docChgLst>
  <pc:docChgLst>
    <pc:chgData name="HEGDE DRISHTI DEVDAS" userId="45d12242-c9e7-4824-8bbd-90c0f263056f" providerId="ADAL" clId="{41643FD4-86B6-47D7-A07C-6E6F45454A7B}"/>
    <pc:docChg chg="modSld sldOrd">
      <pc:chgData name="HEGDE DRISHTI DEVDAS" userId="45d12242-c9e7-4824-8bbd-90c0f263056f" providerId="ADAL" clId="{41643FD4-86B6-47D7-A07C-6E6F45454A7B}" dt="2022-10-03T17:22:30.582" v="1"/>
      <pc:docMkLst>
        <pc:docMk/>
      </pc:docMkLst>
      <pc:sldChg chg="ord">
        <pc:chgData name="HEGDE DRISHTI DEVDAS" userId="45d12242-c9e7-4824-8bbd-90c0f263056f" providerId="ADAL" clId="{41643FD4-86B6-47D7-A07C-6E6F45454A7B}" dt="2022-10-03T17:22:30.582" v="1"/>
        <pc:sldMkLst>
          <pc:docMk/>
          <pc:sldMk cId="3491027987" sldId="281"/>
        </pc:sldMkLst>
      </pc:sldChg>
    </pc:docChg>
  </pc:docChgLst>
  <pc:docChgLst>
    <pc:chgData name="SAHU KAJOL KUNA" userId="S::kajol394591@ascs.sies.edu.in::f94f33f6-74ca-4a8c-bc9a-8d4953b5484d" providerId="AD" clId="Web-{92A12406-F935-4988-8F02-8247CF912AC3}"/>
    <pc:docChg chg="modSld">
      <pc:chgData name="SAHU KAJOL KUNA" userId="S::kajol394591@ascs.sies.edu.in::f94f33f6-74ca-4a8c-bc9a-8d4953b5484d" providerId="AD" clId="Web-{92A12406-F935-4988-8F02-8247CF912AC3}" dt="2023-02-06T13:34:44.498" v="3" actId="20577"/>
      <pc:docMkLst>
        <pc:docMk/>
      </pc:docMkLst>
      <pc:sldChg chg="modSp">
        <pc:chgData name="SAHU KAJOL KUNA" userId="S::kajol394591@ascs.sies.edu.in::f94f33f6-74ca-4a8c-bc9a-8d4953b5484d" providerId="AD" clId="Web-{92A12406-F935-4988-8F02-8247CF912AC3}" dt="2023-02-06T13:33:58.262" v="1" actId="20577"/>
        <pc:sldMkLst>
          <pc:docMk/>
          <pc:sldMk cId="2675464792" sldId="259"/>
        </pc:sldMkLst>
        <pc:spChg chg="mod">
          <ac:chgData name="SAHU KAJOL KUNA" userId="S::kajol394591@ascs.sies.edu.in::f94f33f6-74ca-4a8c-bc9a-8d4953b5484d" providerId="AD" clId="Web-{92A12406-F935-4988-8F02-8247CF912AC3}" dt="2023-02-06T13:33:58.262" v="1" actId="20577"/>
          <ac:spMkLst>
            <pc:docMk/>
            <pc:sldMk cId="2675464792" sldId="259"/>
            <ac:spMk id="3" creationId="{F36B2B74-D3D1-4960-ABF5-425110ACA47B}"/>
          </ac:spMkLst>
        </pc:spChg>
      </pc:sldChg>
      <pc:sldChg chg="modSp">
        <pc:chgData name="SAHU KAJOL KUNA" userId="S::kajol394591@ascs.sies.edu.in::f94f33f6-74ca-4a8c-bc9a-8d4953b5484d" providerId="AD" clId="Web-{92A12406-F935-4988-8F02-8247CF912AC3}" dt="2023-02-06T13:34:44.498" v="3" actId="20577"/>
        <pc:sldMkLst>
          <pc:docMk/>
          <pc:sldMk cId="3208840085" sldId="261"/>
        </pc:sldMkLst>
        <pc:spChg chg="mod">
          <ac:chgData name="SAHU KAJOL KUNA" userId="S::kajol394591@ascs.sies.edu.in::f94f33f6-74ca-4a8c-bc9a-8d4953b5484d" providerId="AD" clId="Web-{92A12406-F935-4988-8F02-8247CF912AC3}" dt="2023-02-06T13:34:37.935" v="2" actId="1076"/>
          <ac:spMkLst>
            <pc:docMk/>
            <pc:sldMk cId="3208840085" sldId="261"/>
            <ac:spMk id="2" creationId="{276E4E80-5246-4AFB-9C35-BBC4EA15C23F}"/>
          </ac:spMkLst>
        </pc:spChg>
        <pc:spChg chg="mod">
          <ac:chgData name="SAHU KAJOL KUNA" userId="S::kajol394591@ascs.sies.edu.in::f94f33f6-74ca-4a8c-bc9a-8d4953b5484d" providerId="AD" clId="Web-{92A12406-F935-4988-8F02-8247CF912AC3}" dt="2023-02-06T13:34:44.498" v="3" actId="20577"/>
          <ac:spMkLst>
            <pc:docMk/>
            <pc:sldMk cId="3208840085" sldId="261"/>
            <ac:spMk id="3" creationId="{F36B2B74-D3D1-4960-ABF5-425110ACA47B}"/>
          </ac:spMkLst>
        </pc:sp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1-08-14T06:16:06.06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8037 8458 0</inkml:trace>
  <inkml:trace contextRef="#ctx0" brushRef="#br0" timeOffset="800.58">8012 8458 0</inkml:trace>
  <inkml:trace contextRef="#ctx0" brushRef="#br0" timeOffset="1016.05">8037 8458 0</inkml:trace>
  <inkml:trace contextRef="#ctx0" brushRef="#br0" timeOffset="1225.01">8037 8458 0</inkml:trace>
  <inkml:trace contextRef="#ctx0" brushRef="#br0" timeOffset="1778.49">8037 8458 0</inkml:trace>
  <inkml:trace contextRef="#ctx0" brushRef="#br0" timeOffset="1944.61">8037 8458 0</inkml:trace>
  <inkml:trace contextRef="#ctx0" brushRef="#br0" timeOffset="5321.32">7714 8359 0,'-25'0'234,"1"0"-218,-1 0-1,-25 25 1,25 0-16,1-25 16,-26 25-16,25-25 15,-49 24-15,49-24 16,0 0-16,-24 25 15,-1-25 1,25 0-16,-49 0 16,24 25-1,25-25-15,1 25 16,-1-25-16,25 25 16,-25-25-16,0 0 109</inkml:trace>
  <inkml:trace contextRef="#ctx0" brushRef="#br0" timeOffset="8352.2">7689 9426 0,'-24'0'546,"-1"-25"-514,0 25-1,0 0-15,0 0-1,1 0 1,-1 0-1,-25 0 1,25 0 0,-24 50-1,24-50 1,0 24 15,25 1 16,0 0-31,-25 0-1,25 0 17,0-1-17,0 1 1,0 0-16,0 0 15,0 0 1,0-1-16,0 1 16,0 0-1,0 0 1,0 0-16,25-1 31,-25 1-31,25 0 31,0 0 1,0-25 61,-1 0-77,1 0 47,0 0-48,0 0 1,0 0 15,-1 0-15,1-25-1,-25 0 1,0-24 0,25 24-16,-25 0 15,25 0 1,-25 0 171,0 1-187,0-1 16,-25 25-16,0 0 16,25-25-1,-25 25 1,1 0-1,-1-50 1,0 50 0,0 0 15,0-24-31,1 24 141,-1 0-110,0 0 16</inkml:trace>
  <inkml:trace contextRef="#ctx0" brushRef="#br0" timeOffset="11151.45">8037 8458 0,'0'-24'141,"0"-1"-126,0-25 1,0 25-1,25-24-15,-1 24 16,1 0 0,-25 0-1,25 1-15,-25-1 16,25 0 0,-25 0-1,25 25 1,-1-25 15,1 25 32,0 0-48,0 0 1,0 0-16,-1 0 15,1 0 1,0 25-16,25 25 16,-26-1-1,1-24 1,0 25-16,0-25 16,-25-1-1,0 26 1,0-25-1,49 0 1,-49-1-16,0 1 16,0 0-16,0 0 15,0 0 1,0-1-16,0 1 16,0 25-1,0-25 1,0 24-1,-24-24 1,-1 25 15,0-50-15,0 24-16,0 1 31,1 0 0,-1-25 32,0 0-63,0 0 16,75 0 452,-25 0-468,-1 0 16,26 0-16,-25 0 16,24 0-1,-24 0 1,0 0-1,25-25-15,-26 25 16,1-25 0,25 25-16,-50-24 15,25 24-15,-1 0 16,1 0 0,0 0-16,0 0 15,0 0 79,-1 0-47,1 0-47,0 0 31,0 0-15,0 0-1,0 0 17,-1 0-17,1 0 1,0 0-1</inkml:trace>
  <inkml:trace contextRef="#ctx0" brushRef="#br0" timeOffset="38267.11">11311 7913 0,'0'49'219,"0"-24"-219,0 25 16,0-1-16,0-24 15,0 25-15,0-1 16,0-24-16,0 50 16,0-51-16,0 26 15,0-25-15,0 24 16,0 1-16,0 0 16,0-1-16,0 1 15,0-1-15,0 1 16,0 49-16,0 0 15,0-49-15,0 25 16,0-26-16,-25 26 16,25-26-16,0 1 15,0 24-15,0-24 16,0-1-16,0 26 16,0-26-1,0 26-15,0-26 16,0-24-16,0 25 15,0-1-15,0 1 16,0-25-16,0 0 16,0 24-16,0 26 15,0-26 1,0-24 0,0 25-16,0-1 15,0 1-15,0-25 16,0 24-16,0 1 15,0 0-15,0-26 16,0 1 0,0 25-16,0-25 31,0-1-31,0 1 16,0 0-1,0 25-15,0-1 16,0-24-1,0 25 1,0-26 15,-25 1-31,25 0 16,0 0 0,0 24-1,0-24 1,0 25 15,0-25-15,0 24-1,0-24-15,0 25 16,0-1 0,0-24-16,0 0 15,0 25-15,0-26 16,0 1 15,-24 0-31,24 0 16,0 0-1,0-1 1,0 26-16,-25-50 16,25 25-1,0 0 1,0-1-1,0 26 1,0-25 0,0 0 15,-224 1909 1000,224-1909-1031,0 0 16,0 0 15,0 0-15,0-1-1,50 1 1,0 0 0,-1 0-16,-24-25 15,0 25-15,0-25 16,0 0-16,-1 24 15,1-24 1,25 0-16,-1 0 16,-24 0-1,74 50 1,-49-50 0,-25 0-1,24 25 48,-24-25 30,0 0-77,0-25 0,0 25-16,-1 0 15,1 0-15,50-25 16,-26 25-16,26-25 16,-1 1-1,-49 24-15,24-25 16,-24 25-16,0 0 31,0 0-31,0 0 16,24 0-1,1 0-15,99 0 16,24 0-16,-73 0 16,24 0-16,24 0 15,-73 0-15,-26 0 16,1-50-16,-25 50 78,0 0-62,24 0-16,1 0 15,-25 0 1,0 0 31,-1 0-32,1 0 1,0 0 15,25 0-15,-1 0-1,26 0-15,-51 0 63,1 0-47,0 0-1,0 0 48,-25-25-48,0 1-15,0-51 16,0 1-16,0 49 16,0-49-16,0-1 15,0 1-15,0 49 16,0-74-16,0 24 15,0-24-15,0 25 16,0-1-16,0-24 16,0 0-16,0 24 15,0-49-15,0 25 16,0-50 0,0 75-16,0-75 0,25 75 15,-25-75 1,0 50-16,24 24 15,-24-24-15,25 25 16,-25 24-16,25-24 16,-25 49-16,0-25 15,0 1-15,0 24 16,0 0-16,0-25 16,0 1-16,0-1 15,25 25-15,-25-24 16,0 24-16,0-25 15,0 1-15,0 24 16,0-25-16,0-24 16,0-1-16,0 1 15,0 24-15,0 1 16,0-1-16,0-24 16,0-1-16,0-24 15,0 50-15,0-26 16,0 25-16,0-24 15,0 24-15,0-24 16,0 0-16,0-1 16,0 26-1,0-26-15,0 1 16,0 24-16,0-24 16,0-1-16,0 1 15,0 24-15,0-24 16,0-1-16,0 1 15,0 24-15,0 1 16,0 24-16,0-25 16,0 1-16,0-1 15,0 25-15,0 1 16,0-51-16,0 50 16,0-24-16,0-1 15,0 1-15,0-1 16,0 25-16,0 0 15,0 1-15,25-1 157</inkml:trace>
  <inkml:trace contextRef="#ctx0" brushRef="#br0" timeOffset="40199.68">11112 12427 0,'0'-25'157,"50"25"-142,0 0 1,24 0-16,1 0 15,-1 0-15,25 0 16,0 0-16,-24 0 0,-1 0 16,1 0-16,-26 0 15,26 0-15,24 0 16,-25 0-16,1 0 16,24 0-1,-74 0-15,49 0 16,1 0-16,-51 0 15,1 0-15,25 0 16,-1 0-16,-24 0 16,25 0-16,-1 0 15,1 0 1,-25 0-16,49 25 16,-49-25-1,25 0-15,-26 0 16,1 0-16,0 0 15,25 25-15,-26-25 16,1 0-16,50 0 16,-50 25-16,-1-25 15,1 0-15,25 0 78,-1 0-62,1 0-16,24 49 16,-24-49-1,-25 0-15,24 0 16,-49 25-16,25-25 16,0 0 109,0 0-110</inkml:trace>
  <inkml:trace contextRef="#ctx0" brushRef="#br0" timeOffset="42440.67">12725 12725 0,'-25'0'78,"-25"0"-62,26 0-1,-1 0-15,-25 0 16,25 0 0,-49 0-16,49 0 0,-49 0 15,-1 0-15,26 0 16,-1 0-16,-24 25 16,24-1-16,0-24 15,26 0 1,-1 0-1,0 25 1,0 0 0,0 0 15,1 0-15,-1-1-1,0 1 1,25 0-1,0 0 1,0 24-16,-25-24 16,25 25-16,0-1 15,0 1-15,0-25 16,0 0-16,0 24 16,0-24-1,0 0-15,0 0 16,0 0-1,25 24 17,25-49-17,-1 0-15,-24 25 16,0-25 0,0 0-16,24 0 15,-24 0 1,25 0-16,-1 0 15,-24 0-15,25 0 16,-1 0-16,-24 0 16,0 0-1,0 0-15,0 0 16,-1-25 0,1 25-1,25-25 1,-25 25-1,-25-49 1,24 49 15,-24-25 1,0 0-17,0 0 1,0 1 15,-24-1-31,-1 0 16,0 25-1,-25-25 1,26 25-16,-1 0 16,-25-25-16,25 25 15,1-25-15,-51 25 16,25-24-1,26 24 1,-1 0-16,0 0 16,0 0-16,0-50 15,1 50 17,-1 0 30,0 0-46,0 0 31,25 25-32,-25 0-15,25-1 31,-24-24-15,24 50 47</inkml:trace>
  <inkml:trace contextRef="#ctx0" brushRef="#br0" timeOffset="45280.49">11237 11013 0,'24'0'203,"26"0"-203,24 0 16,1 0-16,24 0 15,-25 0-15,1 0 16,-26 0-16,26 0 16,-1 0-16,1 0 15,-26 0-15,26 0 16,-51 25-16,26-25 16,-25 0-16,49 25 15,-49-25-15,25 0 16,-25 25-16,49-25 15,0 0-15,-24 0 16,24 24-16,-24-24 16,-25 0-16,24 0 15,1 0-15,0 0 16,-26 0 0,51 0-16,-26 25 15,-24-25 1,0 0-1,0 0-15,0 0 16,-1 0 0,26 0-16,-25 0 15,25 0-15,-26 0 16,26 0 0,-25 0-1,24 0-15,-24 0 16,50 0-1,-51 0 1,26 0-16,-25 0 16,0 0-16,-1 0 15,1 0-15,0 0 16,0 0-16,0 0 16,-1 0-1,1 0-15</inkml:trace>
  <inkml:trace contextRef="#ctx0" brushRef="#br0" timeOffset="47185.16">12129 11534 0,'25'-25'125,"-25"1"-110,0-1 1,25 0-1,0 25 1,0-25-16,0 25 16,-1 0-1,1-25 1,0 25-16,25 0 0,-26 0 16,26 0-1,-25 0-15,24 0 16,-24 0-16,0 0 15,0 0-15,0 0 16,-1 0 31,1 0-47,0 0 16,-25 25-1,25-25 1,0 25-16,-1 0 31,-24 24-15,0-24-16,25 0 15,-25 0 1,0 0-16,0-1 16,0 1-16,0 0 15,0 0 1,0 24-16,0-24 15,0 25-15,0-25 16,-25-1 0,1-24-16,-1 25 15,-25 0-15,1-25 16,24 0 0,-25 0-16,1 25 15,24-25-15,-25 49 16,-24-49-16,49 0 15,-25 25 1,26-25 0,-26 25-1,25-25 17,0 0-17,0 0 1,125 0 203,49 0-219,-75 0 15,50 0 1,0 0-16,-50 0 15,1 0-15,-1 0 0,-24 0 16,-25 0 0,-1 0-1,1 0-15,0 0 16,0 0-16,24 0 16,-24 0-16,25 0 15,-25 0-15,24 0 16,1 25-1,-25-25 1</inkml:trace>
  <inkml:trace contextRef="#ctx0" brushRef="#br0" timeOffset="50761.09">7590 5259 0,'25'0'203,"0"24"-203,49-24 16,1 25-16,24-25 16,-74 0-16,49 0 15,-49 0-15,0 0 16,0 25-16,-1-25 15,1 0 1,0 0 0,25 25-1,-26-25 1,1 0 0,25 0-16,-1 25 0,26-25 15,-26 0-15,-24 24 16,25-24-1,-25 0-15,-1 0 16,26 0 0,0 0-1,-26 0-15,26 0 16,0 0 0,-1 0-1,1 0-15,-1 0 16,26 0-16,-50 0 15,24 0-15,-24 0 16,0 0-16,25 0 16,-26 0-1,1 0-15,0 0 16,0 0-16,0 0 16,49 0-16,-49 0 15,0 0 1,-1 0-16,1 0 15,0 0 1,25 0 15,-26 0 16,26 0-31</inkml:trace>
  <inkml:trace contextRef="#ctx0" brushRef="#br0" timeOffset="90537.19">9674 5507 0,'25'0'203,"24"0"-187,-24 0-1,25 0-15,-26 0 16,1 0-1,0 0-15,0 0 16,0 0 0,49-25-16,1 25 15,-26 0 1,1 0-16,-1 0 16,1 0-1,24 0-15,-24 0 16,-25 0-16,24 0 15,-24 0-15,0 0 16,25 0 0,-26 0-1,1 0-15,0 0 16,25 0 0,-26 0-16,26 0 15,0 0-15,24 0 16,-24 0-1,-1 0-15,1 0 16,-1 0-16,26 0 0,-50 0 16,24 0-16,-24 0 15,25 0-15,-25 0 16,-1 0 0,1 0-16</inkml:trace>
  <inkml:trace contextRef="#ctx0" brushRef="#br0" timeOffset="92855.85">11559 5110 0,'25'-25'15,"-25"0"-15,0 0 16,0-24-16,0-26 15,0 1 1,0 49-16,0-25 16,0 26-16,0-26 15,0 25-15,0-24 16,0 24-16,0-25 16,0 25-1,0 1-15,0-1 16,0 0-16,0 0 15,0 0 1,-25 1-16,0-1 16,0-25-1,1 25-15,24 1 16,-25-26-16,0 25 16,0-24-16,-24-1 15,24 0 1,0 50-16,-25-49 15,26-1-15,-1 50 16,-25-49-16,25 24 16,-24 0-16,49 0 15,-25 25-15,25-25 16,-50 25 0,25-24-16,1-26 15,-26 50-15,25-25 16,-24 0-16,-1 0 15,25 1-15,0 24 16,-24 0 0,24 0-1,0 0 1,0 0 0,1 0-1,-1 0 16,0 0-31,0 0 16,0 24 0,1-24-1,-1 0 1,0 25-16,-25 0 16,26 25-16,-26-25 15,25 24-15,0-49 16,1 25-16,-26 25 15,50-26-15,-25 26 16,0-25-16,1 0 16,-1 49-1,0-74-15,0 25 16,25 24-16,0-24 16,-25 0-16,25 25 15,0-26-15,-25 51 16,1-26-16,24 1 15,0 0-15,0 24 16,0 0-16,0 1 16,0-26-16,0 26 15,0-1-15,0 1 16,0-50-16,0 49 16,0-24-16,0 24 15,0 0-15,49-24 16,-24 0-16,25 24 15,-1 0-15,-24-49 16,0 25-16,25-1 16,-26-24-16,-24 0 15,25 0-15,0-25 16,0 0-16,0 0 16,-1 25-1,1-25-15,25 0 16,-25 0-16,24 0 0,-24 0 15,49 0 1,-49 0-16,25 0 16,-1 0-16,26 0 15,-26 0-15,26 0 16,-26 0-16,26 0 16,24 0-16,-24 0 15,-26-25-15,1 25 16,-25 0-16,-1-25 31,1 25-15,25-50-1,-1 1 1,-24 24 0,0 0-1,0 0 1,0 1-1,-1-1-15,-24 0 16,25 0-16,-25 0 16,0-24-16,25 24 15,-25 0 1,0 0 0,0 1 62,0-1-47,0 0 16</inkml:trace>
  <inkml:trace contextRef="#ctx0" brushRef="#br0" timeOffset="100031.7">12750 11807 0,'0'25'125,"24"-25"-94,-24-50-15,25 1-16,0 24 15,0-25-15,-25 1 16,49-51-16,-49 76 15,25-26 1,0 25-16,-25 0 16,25 1-16,0-1 15,-25 0 1,49 0-16,-24 0 16,25-24-1,-26 24-15,26-25 16,-25 50-16,0-25 15,24 1-15,1-26 16,0 25-16,-26 25 16,1-49-16,25 49 15,-25 0 1,24-25-16,-24 25 16,25-25-1,24 25-15,25 0 16,75 0-16,-50 0 15,-25 0-15,25 0 16,-49 0-16,24 0 16,0 0-16,-25 0 15,-24 0-15,-25 0 16,24 0-16,26 25 16,-26 24-16,-24-49 15,25 25-15,-1 0 16,1 25-16,-25-50 15,49 74-15,-49-49 16,49 49-16,51 1 16,-76-26-16,1-24 15,-25 25-15,24-25 16,-24-1-16,0 1 16,-25 0-16,25-25 15,-1 25 63,1 0-78,-25-1 16,25-24-16,-25 25 16,25 0-16</inkml:trace>
  <inkml:trace contextRef="#ctx0" brushRef="#br0" timeOffset="101825.01">15553 12229 0,'0'-25'16,"0"0"46,0 0-46,0 0 15,0 1-15,24-1-16,1 25 31,0 0-31,0 0 16,0 0-16,-1 0 15,1 0-15,0 0 16,0 0-1,0 0 1,49 0-16,-49 0 16,24 25-16,-24 24 15,0-49 1,-25 25-16,25-25 16,24 50-16,-49-25 15,50 24 1,-25 1-1,-25-25 1,0-1 0,0 26-1,0 0 1,0-1-16,0-24 16,0 25-16,0-1 15,0-24-15,0 0 16,-25 0-16,0 24 15,-24 1-15,24-25 16,-25-1 0,25 26-1,1-50-15,-1 0 16,25 25-16,-25-25 31,-25 25-15,26-1-1,-1 1 17,50-25 155,49 0-187,25 0 16,0 0-16,50 0 15,-74 0-15,-51 0 16,26 0-16,-25 0 16,25 0 140,-26 0-140,26 0-16,-25 0 15,24 0 110</inkml:trace>
  <inkml:trace contextRef="#ctx0" brushRef="#br0" timeOffset="104480.46">16694 12502 0,'24'0'172,"76"0"-172,24 0 16,0 0-16,49 0 15,-49 0 1,-25 0-16,1 0 15,-51 0-15,1 0 16,-25 0-16,0 0 16,-1 0-1,26 0 17,-25 0-32,0 0 15,49 0-15,-24 0 16,-1 0-16,-24 0 31</inkml:trace>
  <inkml:trace contextRef="#ctx0" brushRef="#br0" timeOffset="105417.14">17363 12204 0,'0'-25'47,"0"75"47,0-1-94,0 26 15,0-1-15,0 25 16,0 50-16,0-124 16,0 74-16,0-74 15,0 25-15,0-26 16,0 1-16,0 50 16,0-51-16,0 51 15,0-50-15,0 24 16,0-24-1,0 0-15,0 25 16,0-1-16,0-24 16,0 0-1,0 0-15</inkml:trace>
  <inkml:trace contextRef="#ctx0" brushRef="#br0" timeOffset="106959.48">18926 12179 0,'-25'0'110,"-24"0"-79,24 0-31,0 25 15,-25-25-15,26 50 16,-26-26-16,25-24 16,0 50-16,-24-25 15,49 0-15,-50 24 16,0-49-16,1 50 16,24-25-16,0-1 15,0 26 1,1 0-1,24-26-15,-25 51 16,25-50-16,0 24 16,0 1-16,0 24 15,0 1-15,0-1 16,0-24-16,0 24 16,0 25-16,0-74 15,0 50-15,0-1 16,25-49-16,-1 0 15,1-25 1,0 0-16,0 24 31,24-24-31,51 0 16,-75 0-16,24 0 16,1 0-16,-25 0 15,24 0 1,-49-49 15,0 24-31,0-25 31,0 26 1,0-1-32,-25 25 15,-24-50-15,-1 50 16,1-25-16,24 25 15,-50-49-15,26 24 16,-1 25-16,25-25 16,-24 25-16,24-50 15,0 50 1,0 0-16,25-24 31,-25 24 16,1 0-31,-1 0 15,0 0 16</inkml:trace>
  <inkml:trace contextRef="#ctx0" brushRef="#br0" timeOffset="108904.49">18355 10939 0,'0'-25'109,"50"25"-109,74 0 16,99 0-16,125 0 16,-76 0-16,-73 0 15,-50 0-15,-75 0 16,-49 0-16</inkml:trace>
  <inkml:trace contextRef="#ctx0" brushRef="#br0" timeOffset="109536.78">18703 11212 0,'25'0'78,"99"0"-63,24 0-15,76 0 16,-76 0-16,299 0 16,-174 0-16,0 0 15,-174 0-15,-25 0 16</inkml:trace>
  <inkml:trace contextRef="#ctx0" brushRef="#br0" timeOffset="112527.72">20886 8731 0,'0'75'93,"0"-1"-93,0 0 16,0 75-16,0-49 16,0-51-1,0 50-15,0 1 16,0-1-16,0-25 15,0 25-15,0-49 16,0 24-16,0-24 16,24 49-16,1-24 15,0-26-15,-25 1 16,25 49-16,0-24 16,24 24-16,-49-25 15,25 1-15,0-1 16,24 0-16,-49 1 15,0-26-15,25 1 16,0 49-16,-25-74 16,25 25-16,0-1 15,-25 1 1,0-25-16,24 0 16,-24-1-16,0 1 15,0 0-15,0 25 16,0 24-16,0 0 15,0 1-15,0-1 16,0 1-16,0-51 16,0 51-16,0-1 15,0-49 1,0 25-16,0-26 16,0 51-16,0-50 15,0-1 1,0 1-16,0 0 15,0 0 17,0 0-1,0 0-15,0-1-16,0 1 15,0 25 16,25-25 110,0-25-125,49 0-16,26 0 15,-26 0-15,0 0 16,1 0-16,49 0 16,-50 0-16,1 0 15,-50 0-15,24 0 16,-24 0-16,25 0 15,-1 0-15,26 0 16,49 0-16,-50 0 16,25 0-16,0 0 15,-24 0-15,-50 0 16,24 0-16,-24 0 47,25 0 15,-25 0-46,24 0 0,-24 0-1,25 0 1,-1 0-16,-24 0 15,0 0-15,0 0 16,-1 0-16,1 0 63,-25-25 46,0-25-93,0-24-16,0-1 15,0 1-15,0-1 16,0-49-16,-25-24 15,1-26-15,-26 0 16,25 100 0,25-25-16,-25-25 15,25 24-15,0 1 16,0 0-16,0 25 16,0-26-16,0 26 15,0-25-15,0 24 16,0 26-16,0-50 15,0 24-15,0 1 16,0 49-16,0-50 16,0 26-16,0-1 15,0 25-15,0-24 16,0 24-16,0-25 16,0 26-16,-49-76 15,49 76-15,0-26 16,-25 0-16,25 26 15,0-51-15,0 50 16,-25-49-16,25 0 16,0 49-1,0-25-15,0 25 16,-25 1 0,25-1-1,0 0 48,0-25-48,0 25 1,-24-24 0,24 24-1,-25 0-15,25 0 16,0 1 15,0-26-15,0 25 15,0-24 16</inkml:trace>
  <inkml:trace contextRef="#ctx0" brushRef="#br0" timeOffset="113803.48">21134 11088 0,'24'-25'125,"26"0"-125,49 25 16,75 0-16,-50-50 15,25 50-15,0 0 16,-75 0 0,25 0-16,-49-24 0,24 24 15,-24 0-15,-25-25 16,24 25-16,26 0 15,-51 0-15,26 0 16,-25 0-16,49 0 16,25-50-16,-74 50 15,0 0-15,0-25 16,49 25-16,-49 0 31,25 0-15,-25 0 31,24 0-47,-24 0 15,25-24 1,-1 24-16,-24 0 16</inkml:trace>
  <inkml:trace contextRef="#ctx0" brushRef="#br0" timeOffset="115632.51">22572 11237 0,'-25'-25'15,"1"25"16,-1 0 1,0 0-1,0 0-15,0 0-1,1 0 1,-1 0-1,0 0 17,0 25-17,25-1 1,0 1 46,0 25-62,0-1 16,0-24 0,25 0-16,0 0 15,24 24-15,-24-49 16,0 50-16,0-50 16,0 25-1,-1-25 1,-24 25-16,25-1 31,0-24-31,-25 25 16,25-25-16,0 0 15,-1 25-15,1 0 16,-25 0 0,25-25-16,-25 24 15,25-24 1,-25 25-1,0 0 1,0 25 0,0-26-1,0 1-15,0 0 16,0 25 0,-25-50-16,-49 49 15,-1-49-15,50 0 16,1 0-16,-26 0 15,25 0-15,0 0 16,1 0 0,-1 0-1,0 0 1,0 0-16,25-25 16,-25 25-1,25-24-15,0-1 16,-24-50-1,-1 51 1,25-1 0,0 0-1,0 0-15,0 0 0,0-24 16,0 24-16,25-25 16,-1 26-16,26-51 15,0 75-15,-26-74 16,1 74-1,-25-25-15,50 25 16,-50-50-16,49 50 16,-24-24-1,0-1 1,-25 0 15,25 25-15,-25-25 15,25 0-15,-1 1-1,-24-1 63,0 0-62,0 0 0,-24 25-1,-1-25-15,0 25 32,0 0-32</inkml:trace>
  <inkml:trace contextRef="#ctx0" brushRef="#br0" timeOffset="119319.82">22324 11237 0,'0'-25'78,"0"0"-47,0 0-31,0 0 78,25 25-62,0-49-1,0 24 79,-1 25-63,1 0-31,0 0 16,0 0 0,0 0-1,-1 0 1,1 0 0,0 0 15,0 0 0,0 0-31,-1 0 16,1 0 62</inkml:trace>
  <inkml:trace contextRef="#ctx0" brushRef="#br0" timeOffset="120535.43">22696 11063 0,'0'25'203,"0"24"-187,0-24-1,0 25 63,0-25 32</inkml:trace>
  <inkml:trace contextRef="#ctx0" brushRef="#br0" timeOffset="127472.18">11261 5556 0,'0'-25'203,"25"1"-156,25 24-47,-25 0 16,49 0-16,-24 0 16,-26 0-1,1 0-15,0 0 16,25 0-16,-26 0 15,1 0-15,25 0 16,24 0 0,-24 0-16,-1 0 15,1 0-15,24 0 16,-49 0-16,25 0 16,-25 0-1,-1 0-15,1 0 63,0 0-32,0 0-31,0 0 16,0 0-16,-1 0 15,1 0-15,0 0 47,0 0-31,0 0-1,-1 0 1,1 0 0,0 0-16,25 0 15,-26 0 1,1 0-1,0 0 1,0 0-16,0 0 31,-1 0-31,1 0 16,0 0 0,0 0-16,0 0 15,-1 0 1,1 0-1</inkml:trace>
  <inkml:trace contextRef="#ctx0" brushRef="#br0" timeOffset="133088.41">22473 9748 0,'-25'0'125,"0"0"-93,1 0-32,-1 0 15,-25 0 1,25 0 0,1 0 15,-1 0-31,0 0 31,0 0-15,-24 0-1,24 0 17,0 0-17,0 0-15,0 0 31,1 0-15,-1 25 15,0 0 204,25 0-220,0-1-15,0 1 16,0 25-16,0-25 16,0-1-1,0 1 1,0 0 15,0 0 0,0 0 1,0 0-17,0-1 1,25-24 187,0 0-187,49 0-1,-49 0 1,0-24-16,-1 24 219,1 24-204,0 1 1,0-25-1,0 50 1,-1-50 0,1 25-1,0-1 32,25 26-16,-50 0-15,24-50 0,-24 24-1,0 1 32,25 0-16,0-25-15,-25 25 0,0 0 15,0-1-15,0 1 15,-25 0-31,0 0 15,1-25 1,-1 0-16,-25 0 16,25 0-16,-24 0 15,-1 0-15,25 0 16,1 0-16,-1 0 16,-25 0-16,25 0 31,1 0-31,-1 0 0,-25 0 31,25 0-15,1-25-1,-26 25 1</inkml:trace>
  <inkml:trace contextRef="#ctx0" brushRef="#br0" timeOffset="135455.9">22845 7838 0,'0'25'78,"0"0"-62,0 24-16,0-24 15,0 0-15,0 25 16,0-25 0,0 24-16,0-24 15,0 25 1,0-26 0,0 26-1,0-25-15,0 24 16,0-24-16,0 0 15,0 25 1,0-26-16,0 26 16,0 0-16,0-1 15,0-24-15,0 25 16,0-26-16,0 26 16,0-25-16,0 0 15,0-1 1</inkml:trace>
  <inkml:trace contextRef="#ctx0" brushRef="#br0" timeOffset="136919.76">20960 7813 0,'0'25'94,"-50"25"-94,50-1 15,0-24-15,0 50 16,0-26-16,-24 26 16,-1-26-1,25-24-15,-25 25 16,25-25-1,0-1-15,0 1 16,0 0-16,0 0 16,0 0-16,-25-1 15,25 1-15,0 25 16,0-25-16,0 24 16,0-24-16,0 25 15,0-26-15,0 26 16,0-25-1,0 24 1,0-24-16,0 0 16,0 25-1,0-26 17,0 1-32,0 0 15,0 0 1,0 0-16,0 0 15,0-1-15,0 1 16,0 0-16,0 49 16,0-49-1,0 25 1,0-25-16,0-1 31,0 1-31,0 0 16,0 0-1,0 0 1,0-1 0,0 1-16,0 25 15,0-25 1,0-1 0</inkml:trace>
  <inkml:trace contextRef="#ctx0" brushRef="#br0" timeOffset="141289.04">12774 5457 0,'0'25'94,"50"-25"-16,-25 0-62,49 0-16,-49 0 15,0 0-15,0 0 16,-25 25-16,24-25 15,1 0-15,0 0 16,25 0-16,-1 0 16,1 0-1,0 0-15,24 0 16,-24 0-16,-1 0 16,1 0-16,24 0 15,-49 0 1,0 0-1,0 0-15,-1 0 16,26 0-16,-25 0 16,0 0-16,49 0 15,-24 0-15,-26 0 16,51 0-16,-1 0 16,-49 0-16,49 0 15,-24 0 1,-25 0-1,0 0-15,24 0 16,-24 0-16,0 0 16,0 0-1,0 0 1,-1 0-16,1 0 16,0 0-16,0 0 15,0 0-15,-1 0 219,1 0-203,0 0-1,0 0 1,24 0-16,-24 0 31,25 0-15,-25-25 390,24 25-375,-24 0-31,-25-25 16,25 25-1,24-25-15,-49-24 16,50 49 0,-50-50-1,25 50-15,0-25 16,-25 0-16,0 1 16,24-26-1,1 0 1,-25 26-1,0-1-15,0 0 16,0 0-16,25 0 16,-25 1-16,0-1 31,0 0-15,0 0-1,0 0-15,0 1 16,0-26-1,0 25-15,0 0 16,0 0-16,-25 1 16,25-26-16,-25 25 15,1 0-15,24 1 16,-25-1 0,0 0-16,0 25 15,-24-50-15,24 1 0,0 24 16,-25-25-16,1 26 15,49-1 1,0 0-16,-25 0 16,25 0 15,-25 1-15,0 24-16,25-25 15,-24 25 1,24-25-1,-50 0 1,50 0-16,-25 1 16,0-1-1,1 0-15,24 0 16,-25 0 0,0 25-16,-25-24 15,26-1-15,-1 0 16,-25 0-16,25 25 15,0 0-15,1 0 16,-51-49-16,1 49 16,24-25-1,25 25-15,1 0 16,-1 0-16,0 0 16,0 0-1,0 0 1,1 0-16,-1 0 31,0 0-15,0 0-16,0 0 15,1 0-15,-26 49 16,-24 26 0,49-50-1,-50 24-15,51 1 16,-26 24-16,50-49 15,-25 0-15,0 0 16,1-1-16,24 1 16,-25-25-16,25 50 15,0-25 1,0-1 0,-25 26-1,25-25 1,0 0-16,0 24 15,-25 26 1,25-26 0,0-24-16,0 0 15,0 0-15,0-1 16,0 26 0,0-25-16,0 0 15,0 24-15,0 26 16,0-50-16,0-1 15,0 1-15,25 0 16,0 25-16,0-26 16,-1 26-1,26 0-15,-50-26 16,50 26-16,-26-25 16,1 0-16,-25 24 15,25-49-15,0 25 16,24 0-1,-49 0-15,25-25 16,0 24 0,0-24-16,0 0 15,-1 50 1,51-50-16,-50 0 16,24 25-16,-24-25 0,0 0 15,0 0-15,-1 0 172,1 0-141</inkml:trace>
  <inkml:trace contextRef="#ctx0" brushRef="#br0" timeOffset="145337.17">22746 10294 0,'0'-25'16,"0"0"15,0 1 0,0-1 1,0 0-32,0 0 15,0 0-15,0 1 16,25-1-16,24-50 15,-24 50-15,50-49 16,-51 24-16,51-24 16,-50 49-16,24 0 15,-24 1-15,25 24 16,-50-25-16,24 25 16,26-25-16,-25 25 15,0-25-15,24 25 16,1 0-16,-1-25 15,26 25 1,-1 0-16,25-24 16,1 24-16,-1 0 15,25 0-15,-50 0 16,-24 0-16,-25 0 16,0 0-1,-1 0-15,1 0 16,25 0-1,24 0-15,-49 24 16,25 1-16,24 25 16,-24-25-16,-26 24 15,76 26 1,-100-51-16,49 26 0,1 0 16,-1-1-1,-24-49-15,-25 25 16,25-25-16,-25 25 15,25-25-15,-25 25 16,0 24 31,25-49-47,-25 25 16,25-25-1,-1 25-15,-24 0 16,0 0 15</inkml:trace>
  <inkml:trace contextRef="#ctx0" brushRef="#br0" timeOffset="147888.15">24829 10716 0,'0'-25'78,"-24"25"-62,-1 0 0,-25 0-16,1 0 15,24 0-15,-25-25 16,1 25-16,-1-25 15,25 25 1,0 0-16,1 0 16,-1 0-1,0 0 1,0 0 0,0 0 93,-24 0-93,49 25-1,0 0-15,0 24 16,0 1-1,0 24-15,0-24 16,0-25-16,0 24 16,0 1-16,0-25 15,0 24 1,49-73 156,-24-1-172,25-25 15,-1 50-15,1 0 16,-25 0-16,24 0 16,-24 0-16,0 0 15,0 0 17,0 0-32,24 0 15,-24 0-15,0 25 16,24 25-16,1-1 15,-50 1-15,50 0 16,-25-1-16,-1 1 16,1-25-1,-25-1 17,0 1-32,0 0 15,0 0 1,-49 24-1,-1-24-15,25-25 16,0 25-16,-74 0 16,49-25-16,26 0 15,-26 0-15,25 0 16,0 0-16,1 0 16,-1 0-1,0 0 16,0 0-15,0 0-16,1-50 16</inkml:trace>
  <inkml:trace contextRef="#ctx0" brushRef="#br0" timeOffset="149449.34">22547 11559 0,'0'-25'32,"25"0"-1,0 1-31,-25-1 15,50-25-15,-1-24 16,51-25 0,-76 74-16,26-25 15,-25-24-15,49-26 16,-24 26-16,-1-25 16,1 49-16,0 1 15,-1-1-15,-24 0 16,0 26-16,24-26 15,1 25-15,24-49 16,-24 49-16,24 0 16,1-24-16,49 24 15,25-50-15,-75 51 16,75-51-16,-25 26 16,0 24-16,0-25 15,0 50-15,-25-50 16,-24 50-16,-1 0 15,-24-49-15,24 24 16,-49 25 0,25 0-16,-1 0 15,-24 0-15,74 0 16,-24 0-16,-1 0 16,0 0-16,1 0 15,-1 0-15,25 0 16,-24 25-16,-1-25 15,1 25-15,-26-25 16,-24 0-16,25 0 16,-1 74-16,-24-74 15,25 50-15,24-25 16,-24-1-16,-1 1 16,1 25-16,0-1 15,-1-24 1,-24 0-1,0 0-15,0 24 16,-1-24 0,1 0-1,-25 0 1,25 0 0,-25-1 30,25 1-14,-25 0-1,0 0-15,0 0 15,25-25-16,-1 24-15,-24 1 16</inkml:trace>
  <inkml:trace contextRef="#ctx0" brushRef="#br0" timeOffset="151481.03">26963 10765 0,'-25'0'0,"0"0"31,0 0 32,-24 0-16,24 25-16,25 0 0,-25-25-15,0 25 0,25-1 46,0 1-46,-25 0-1,25 0 1,0 0 0,0-1-1,0 1 1,0 0-1,0 25 1,0-26 15,25-24-15,0 25-16,0 0 16,0-25-16,-1 25 15,51 0 1,-50-25-16,49 49 15,-49-49-15,25 0 16,-26 0 0,1 25-1,0 0 1,0-25 0,0 25-1,-1 0-15,1-1 16,0 1-1,0 0 1,-25 0 0,25 0-1,-25-1 1,0 1-16,0 0 16,0 25-1,0-26-15,0 26 16,0-25-1,-50 24 1,0-49-16,1 0 16,-26 50-1,51-50-15,-26 0 16,25 0-16,0 0 16,0 0-16,1 0 15,-1 0 1,0-25-16,0 0 15,0 1 1,25-1-16,-24 0 16,24 0-16,-25 0 15,25-24 1,0 24-16,0-25 16,0 1-16,0 24 15,0 0-15,0-24 16,0-1-16,0-24 15,25 74 1,-25-25-16,24 0 16,1 0-16,0 25 15,-25-25-15,25 0 16,24-24-16,-24 24 16,0 0-1,0 0-15,0 1 47,0 24-47,-25-25 47,24 0-16,-24 0-15,0 0 15,0-24-15,-24 49 15,-1-25-31,0 25 62</inkml:trace>
  <inkml:trace contextRef="#ctx0" brushRef="#br0" timeOffset="154032.7">25574 10964 0,'24'0'94,"51"74"-94,-26-24 15,26 24-15,24 1 16,25 24-16,-74-50 16,-1-24-16,1 25 15,0-1 1,-26-24-16,1 25 16,0-25-16,0 49 15,24-49-15,-24 0 16,0-1-16,-25 1 15,25 0-15,-25 0 16,25 0-16,-1-25 16,1 49-1,0-24 1</inkml:trace>
  <inkml:trace contextRef="#ctx0" brushRef="#br0" timeOffset="154848.81">26318 11137 0,'-25'-25'16,"0"25"-1,-24 0 1,-1 50 0,0-25-16,1 49 15,-1-49-15,1 50 16,-26-51-16,25 26 16,26-25-1,-26 24-15,25-24 16,0-25-1,1 25 32,-1-25-31,0 50 0,-25-50-1,26 74-15,-1-74 16,0 25-1,0-25 1,0 0 78</inkml:trace>
  <inkml:trace contextRef="#ctx0" brushRef="#br0" timeOffset="155663.91">25574 11311 0,'74'0'93,"0"0"-77,-24 0-16,49 0 16,75 0-1,-50 0-15,50 0 0,-50 0 16,-50 0-16,25 0 15,-24 0-15,-51 0 32</inkml:trace>
  <inkml:trace contextRef="#ctx0" brushRef="#br0" timeOffset="162552.49">28352 7590 0,'0'25'140,"0"25"-140,0 24 16,0 0-16,0 1 16,0 49-16,0-50 15,0 26-15,0-1 16,0-50-16,0 51 16,0-51-16,25 1 15,-25-1-15,0 1 16,0 24-16,0-24 15,49 24-15,-49-24 16,0 0-16,0-1 16,0 1-16,25 24 15,-25 1-15,25-26 16,-25 26-16,0-1 16,49 1-16,-49-1 15,0 0-15,0 1 16,25 24-16,-25-25 15,0-24-15,0 24 16,0 1-16,0-25 16,0 24-16,25 0 15,-25-24 1,0-25-16,0 74 16,0-49-16,0-1 15,0 26-15,0-51 16,0 1-16,0 50 15,0-51-15,0 1 16,0 25-16,0-25 16,0 24-16,0-24 15,0 0-15,0 0 16,0-1 46,0 26-46,25-50 0,-25 25-16,0 49 15,0-24 1,0-25 0,0 0-16,0-1 0,0 1 15,25 25 63,-1-1-62,1-49-16,99 25 16,-49 25-16,-26-50 15,50 25-15,1-25 16,-51 0-16,1 24 15,0-24 1,-26 0-16,26 0 16,-25 0-16,24 0 15,26 0-15,-50 0 16,-1 0-16,1 0 16,0 0 15,0 0-16,24 0-15,1 0 16,24 0-16,-24 0 16,0 0-16,-1 0 15,-24 0 1,0 0 31,0 0 0,-1 0 31,1 0-63,0-49-15,-25-26 16,0 26-16,0-1 16,0-24-16,0-1 15,25-24-15,-25 25 16,0-1-16,0-49 16,0 0-16,0 50 15,0-25-15,0 24 16,0 1-1,0-25-15,0 24 0,0 50 16,0-49-16,0-1 16,0 51-1,0-51-15,0 1 16,0 24-16,0 1 16,0-51-16,0 26 15,0 24-15,0-24 16,0 0-16,0 49 15,0-25-15,0 25 16,0 1-16,0-26 16,0 25-16,0 0 15,-25-24 1,25-1-16,0 0 0,0 1 16,-25-1-16,-24-49 15,49 49-15,0 26 16,-25-26-16,25 0 15,-25 26-15,25-1 16,-25-25-16,25 25 16,-25 1-16,25-26 15,-24 0 1,24 26-16,0-26 16,0 25-1,-25 0-15,25 1 0,0-1 31,0 0-15,0-25-16,0 26 16,-25 24-1,25-25-15,-25-25 16,25 0 0,0 26 15,-25-1 47</inkml:trace>
  <inkml:trace contextRef="#ctx0" brushRef="#br0" timeOffset="163919.91">28625 10244 0,'99'0'156,"0"0"-156,25 0 15,-25 0-15,25 0 16,-49 0-16,-1 0 16,-49 0-16,0 0 15,0 0-15,-1 0 16,26 0 15,-25 0-15,0 0-16,24 0 15,1 0-15,-25 0 16,24 0 0,1 0-16,-25 0 15,24 0-15,26 0 16,-51 0 0,1 0 62,25 0-63,-1 0 1,-24 0 0</inkml:trace>
  <inkml:trace contextRef="#ctx0" brushRef="#br0" timeOffset="166240.87">28997 10542 0,'-50'0'156,"25"25"-156,25 0 16,-49-1-16,24 26 15,0-25 1,0 24-16,0-49 31,25 25 1,-24-25-17,24 50 1,-25-50-1,0 25-15,25-1 32,-25 1-1,25 0-15,-25 0-1,50-25 173,0 0-173,0 0 1,24 0-16,-24 0 16,0 0-16,0 0 15,0 0-15,-1 0 94,1 0-94,0 0 16,0 0-1,0 0-15,-1 0 125,1-25-109,-25 0-16,0 0 47,0 1 0,25-1-32,-25 50 204,0 24-219,0 26 16,25-75-16,-25 49 15,0-24-15,0 0 16,0 0 62,25-1-62,-25 1-1,0 0 1,0 0-16,25 25 15</inkml:trace>
  <inkml:trace contextRef="#ctx0" brushRef="#br0" timeOffset="167945.16">29567 10641 0,'0'-25'125,"-25"25"-94,1 25-15,-1 0 0,0 25-16,25-26 31,0 1-16,0 0-15,-25 0 16,25 0 0,0-1-16,0 1 31,0 0-31,0 0 16,0 0-1,0-1 1,0 1-16,0 0 31,0 0-15,0 0-16,25-25 15,0 24-15,0-24 32,-1 0-17,1 0 1,0 0-1,0 0-15,0 0 16,-1 0-16,1 0 16,0 0-1,0 0-15,0 0 16,-1 0 0,1 0-1,0 0-15,-25-24 16,25-1-1,-25 0 1,0 0 15,0-24 1,0 24-17,0-25-15,0 25 16,0-24-1,0-1 1,0 25 0,0 1-1,0-1-15,0 0 16,0 0 15,-25 25-15,0-25-16,25 1 15,-25-1 1,1 25 31,-1-25-31,0 25-1,0 0 1,-24 0-16,-1 0 31,25 0-31,0 0 0,1 0 16,-1 0-16,0 0 15,0 0 1,0 0-16</inkml:trace>
  <inkml:trace contextRef="#ctx0" brushRef="#br0" timeOffset="209312.45">15007 5358 0,'25'0'94,"-1"0"-47,1-25-32,0 25 1,25 0 15,-1 0-31,-24 0 16,25 0-16,-26 0 15,51 0 1,-50 0-16,0 0 16,-1 0-16,26 0 15,-25 0 1,24 0-1,-24 0 1,0 0 0,0 0-1,0 0-15,-1 0 16,26 0 0,0 0-1,-26 0-15,26 0 16,-25 0-1,0 0 1,-1 0 15,1 0-31,0 0 16,0 0 15</inkml:trace>
  <inkml:trace contextRef="#ctx0" brushRef="#br0" timeOffset="212832.26">29518 9103 0,'-25'-24'94,"-25"24"-63,25 0-15,25 24-1,-24-24-15,24 25 32,-25-25-32,0 25 15,0 0 17,25 0 30,-25-1-46,25 1 15,0 0-31,0 0 16,0 24-16,0 1 15,0-25 1,0 0-1,0-1 1,0 1 0,25 0-1,0 25-15,0-50 16,24 0-16,-49 24 16,50 1-16,0 0 15,-26-25-15,26 25 16,-25-25-16,24 0 15,-24 49 1,25-49 15,-25 25 1,-1-25-32,-24 25 15,25 0 1,0-25-1,-25 25-15,25-25 32,-25 24-17,25-24 1,-25 25-16,0 25 47,0-25-16,0-1 0,-25 1-15,0-25 0,0 0-16,0 0 15,1 0 1,-1 0 15,0 0-31,0 0 16,0 0 15,1 0 78,24-25-109,-25 25 16,0-24 0,25-1 15,-25 25-16,0-25 17,25 0-32,-24 25 15,-1-25 1,0-24 62,0 49-62,25-25-1,0 0 1,0 0 0,-25 1-1,25-1-15,0 0 16,0 0-1,0 0 1,0 1 0,0-26-1,0 25-15,25 25 16,0-49-16,0 24 16,0 0-1,-1 25 1,1-50-1,0 50 17,-25-24-17,25 24 1,0-50 0,-1 50-1,-24-25-15,25 25 31,0-25-15,-25 1 47,0-26-32,0 25-16,0-24 17,0 24-17,-25 25 17,-24 0-17,24-25 1,0 25-1,0 0 1</inkml:trace>
  <inkml:trace contextRef="#ctx0" brushRef="#br0" timeOffset="-214575.62">29865 6821 0,'0'25'63,"0"0"-48,0 0-15,0 24 16,0-24-16,0 25 31,0-25-31,0-1 16,0 1-1,0 0 1,0 0 0,0 0-16,0-1 15,0 1 1,0 0-16,0 25 16,0-26-1,0 1 1,0 0-16,0 0 15,0 0 1,0-1-16,0 1 16,0 0-1,0 25 1,0-26 15,0 26-15,0-25-1,0 0 1,0-1 0,0 1-16,0 0 31,0 0-15,0 0-1,0-1 1,0 1-1,25 25 1,-1-1 0,-24-24-1,0 25-15,0-25 32,0 0-32,0-1 15,0 1 32</inkml:trace>
  <inkml:trace contextRef="#ctx0" brushRef="#br0" timeOffset="-212864.79">28476 6970 0,'-25'25'156,"25"0"-140,0 24-16,0-24 15,-25 0-15,25 25 16,-25-26 0,1 26-16,24 0 15,0-26 1,0 1-16,-25 25 15,25-25 1,0-1 0,0 1-16,-25-25 15,25 25-15,0 0 16,0 0 0,0-1-16,-25 1 15,25 0 1,0 0-1,0 0-15,0-1 32,0 26-17,0-25 17,0 0 14,0-1-46,0 1 32,0 0-17</inkml:trace>
  <inkml:trace contextRef="#ctx0" brushRef="#br0" timeOffset="-209328.87">15875 5358 0,'25'0'281,"0"0"-266,-1 0 17,26 0-17,0 49 1,-26-49 15,1 0-15,0 0-1,25 0-15,-26 0 32,1 0-1,0 0-15,0 0-1,24 0-15,-24 0 16,0 0-1,0 0-15,0 0 32,24 0-32,-24 0 15,0 0-15,0 0 16,0 0 0,-1 0-1,26 0 1,0 0-1,-26 0-15,26 0 16,-25 0-16,24 0 16,-24 0 62,25 0-47,-25 0 32,24 0-48,-24 0 1,25 0-1,-26-24 1,26 24 109,-25 0-78,0-25-47,-1 25 16</inkml:trace>
  <inkml:trace contextRef="#ctx0" brushRef="#br0" timeOffset="-203438.86">28377 8756 0,'0'-25'204,"24"25"-189,26 0 16,-25 0-15,0 0-16,-1 0 16,1 0-16,50 0 15,-51 0-15,1 0 16,25 0-16,24 0 16,-49 0-16,49 0 15,-24 0 1,-25 0-1,24 0 1,-24 0-16,25 0 16,-25 0-16,0 0 15,24 0-15,-24 0 16,25 0-16,-26 0 16,26 0-16,-25 0 15,24 0-15,1 0 16,-25 0-16,0 0 15,-1 0-15,26 0 16,-25 0 0,0 0-1,24 0-15,1 0 16,-25 0-16,-1 0 16,51 25-16,-50-25 15</inkml:trace>
  <inkml:trace contextRef="#ctx0" brushRef="#br0" timeOffset="-198001.06">29121 7590 0,'0'25'172,"0"0"-157,-25 24 17,0-24-17,25 0 1,0 0 0,-25-25 15,25 25 0,0-1-31,-25 1 16,25 0-1,-24 0-15,-1 0 16,0 24 0,0-24 30,0 0-30,25 0 0,-24 0-1,-1-1 1,0 26 0,0-50-1,25 25 16,25-25 235,25 0-250,-26 0-16,26 0 15,-25 0-15,49 0 16,-49 0 15,0 0 47,25 25-78,-1-25 32,-24 0 77,25 0-78,-26 0 16,1 0 0,0 0 203,0 0-188,-25-25 79,0 0-125,0 0 31,0 0-32,0 1 16,0 48 298,0 1-329,0 0 15,0 0-15,0 0 16,0-1-16,25-24 15,-25 25 1,0 0 0,0 0 31,0 0-32,0-1 1,24 1-1,-24 25 1,0-25 0,25-1-16</inkml:trace>
  <inkml:trace contextRef="#ctx0" brushRef="#br0" timeOffset="-192879.79">29914 5457 0,'0'50'157,"0"24"-142,0-49 1,0 49-16,0-24 16,0-25-16,0-1 15,0 26-15,0-25 16,0 0-1,0 0-15,0-1 16,0 1 0,0 0-16,0 0 15,0 24 1,0-24-16,0 25 16,0-25-1,0 24 1,-24 1-16,24-25 0,0-1 15,0 1 17,0 0-32,0 0 15,0 0 17,0-1-1,0 1-16,0 0 1,0 0 0,0 0-16,0-1 31,0 1-15,0 0-1,0 0-15,0 0 16,0-1-1,0 1 1,0 25 0,0-25 15,0-1-15,0 1-1,-25 0 1,0-25-1,25 25 17,0 0 15</inkml:trace>
  <inkml:trace contextRef="#ctx0" brushRef="#br0" timeOffset="-190985.22">28550 5507 0,'-25'0'125,"25"49"-109,0-24-16,0 49 15,0-49-15,0 25 16,0-1-16,0 1 16,0-25-16,0 25 15,0-26-15,0 26 16,0-25-1,0 0-15,0 24 16,0-24-16,0 25 16,0-26-16,0 26 15,0 0 1,0-26-16,0 1 16,0 0-16,0 0 15,0 0-15,0-1 16,0 1-16,0 0 15,0 0-15,0 0 16,0-1-16,0 1 16,0 0-1,0 0 1,0 0 0,0-1-16,0 1 15,0 25 1,0-25-16,0-1 15,0 1 1,0 0-16,0 0 16,0 0-1,0 24 1,0-24-16,0 0 16,0 0-1,0 24-15,0 1 16,0-25-1,0 0 1,-24 24 0,24-24-1,0 25 1,0-26-16,0 26 16,0-25 15,0 0-31,0-1 15,0 1 1,-25 0 0,25 0 15,0 0-15,0-1-16,0 1 15,0 25 1,-25-50-16,25 25 31</inkml:trace>
  <inkml:trace contextRef="#ctx0" brushRef="#br0" timeOffset="-187040.54">17090 5507 0,'25'0'281,"25"0"-281,-1 0 15,1 0-15,0 0 16,-26 0-16,26 0 16,0 0-16,-1 0 15,1 0 1,-25 0-16,0 0 16,-1 0-1,1 0 1,0 0-1,0 0 1,0 0-16,24 0 16,-24 0-1,0 0-15,0 0 16,-1 0-16,1 0 16,0 0-1,0 0-15,0 0 31,-1 0-31,1 0 16,25 0 0,-25 0-1,-75 0 251,25 0-250,-24 0-16,24 0 15,0 0 1,-25 0-1,26 0 1,-1 0 0,0 0-16,0 0 15,-24 0-15,-1 0 16,25 0 0,0 0-16,-24 0 15,-1 0-15,0 0 16,1 0-16,-1 0 15,25 0-15,1 0 16,-1 0-16,0 0 16,50 0 281,0 0-282,74 0-15,-25 0 0,26 0 16,-26 0-1,0 0-15,-24 0 0,0 0 16,-26 0 0,26 0-16</inkml:trace>
  <inkml:trace contextRef="#ctx0" brushRef="#br0" timeOffset="-180976.46">29319 8235 0,'0'-25'328,"25"1"-312,0-1-1,0 0 1,24-25-1,-24 26-15,0-1 16,0 25 0,-25-25-16,49 25 15,-24-25-15,0 0 16,0 0 0,-1 25-16,26-24 15,-25-1 1,24 0-16,1 25 15,24-74-15,-24 49 16,0 25-16,-1 0 16,1-50-16,-1 25 31,-24 25-31,25 0 16,-50-24-1,25 24 16,0 0 32,-1 0-63,1 0 16,0 0-1,0 0 1,0 0-1,-1 0 1,26 24 0,-50 1-1,25-25-15,-25 25 16,25 25-16,-1-50 16,-24 49-1,25 1 1,-25-25-1,25-1 1,-25 1-16,25 0 16,-25 0-16,25 25 15,-1-1 1</inkml:trace>
  <inkml:trace contextRef="#ctx0" brushRef="#br0" timeOffset="-179544.34">30386 8062 0,'25'0'78,"24"0"-31,-24 0-32,49 0-15,1 0 16,-50 0-16,49 0 15,-49 0-15,24 0 16,-24 0-16,0 0 16</inkml:trace>
  <inkml:trace contextRef="#ctx0" brushRef="#br0" timeOffset="-178776.86">30733 7739 0,'-25'25'94,"25"0"-94,0-1 15,0 1 1,0 25-16,0-25 15,0-1 1,-25 26 0,25 0 46,0-25-15</inkml:trace>
  <inkml:trace contextRef="#ctx0" brushRef="#br0" timeOffset="-177311.31">29642 9575 0,'74'0'172,"-24"-50"-172,-1 0 16,1 26 0,-25-1-16,-1 0 0,26 25 15,-25-25-15,0 0 16,-1 25-1,1-24-15,0-1 16,25 25 15,-1-25-15,-24 25-16,-25-25 16,50 0-16,-25 25 15,-1 0 1,1 0 15,0 0 0,0 0-15,0 0 0,-1 0-16,26 0 15,-25 25 1,0 0-16,-25 0 15,24-25-15,-24 25 16,25-1-16,0 1 31,0 0-31,0 0 32,-25 0-17,24-25 1,-24 24-1,25 26-15,0-25 16,0 0-16,-25 24 16,25-49-16,-25 50 15,24-25 1,1-1 0</inkml:trace>
  <inkml:trace contextRef="#ctx0" brushRef="#br0" timeOffset="-175928.58">30733 9674 0,'0'25'156,"50"-1"-140,24 1-1,-24-25 1,-26 25-16,1-25 16,0 25-1</inkml:trace>
  <inkml:trace contextRef="#ctx0" brushRef="#br0" timeOffset="-175385.07">30981 9525 0,'0'74'16,"0"-49"-16,0 50 15,-25-75-15,25 24 16,0 1 15</inkml:trace>
  <inkml:trace contextRef="#ctx0" brushRef="#br0" timeOffset="-169256.9">31155 8285 0,'24'-25'125,"-48"25"-47,-1 0-62,0 0 15,25 25 31,0 0-46,0 24 0,0-24-1,50 25 1,-26-26-1,26 76 1,0-76-16,-50 1 16,49-25-16,-24 50 15,0-50 1,0 25-16,0-1 16,-25 1-1,0 0-15,0 0 16,0 0-1,0-1 1,0 1-16,0 0 16,0 25-16,0-26 31,0 1-15,-25 0 30,-74-25-30,74-50 0,-25 26-16,0-26 15,26-24-15,-1 74 16,0-75-16,25 50 16,-25-24-16,25-1 15,0 25 1,0 1-16,0-1 15,0-25 1,0 25 0,25-24-16,-25 24 15,25 0 1,0 25-16,-25-49 156,24 49-125,-24-25-31,0 0 47,0-25 63,0 26-95,0-1 1,25 0 0,0 25-1,-25-25 16,0 0-15,25 1 0,-25-1-16,25 25 15,-25-25-15,25 25 16,-1-25-16,1-25 16,-25 26 15,-49 24 125,24 0-125,0 0-31,0 24 16,0-24 15,0 25-15,25 0 15,-24 0-15,-1 0-16,25 0 15,0 24 17,0-24-17,0 0 1,0 0-16,0-1 15,25 1-15,-25 0 32,0 0-17,24 0 17</inkml:trace>
  <inkml:trace contextRef="#ctx0" brushRef="#br0" timeOffset="-168424.35">31750 7789 0,'0'74'94,"0"-24"-94,0 24 16,0 1-1,0 24-15,0-50 0,0 26 16,0-1-16,0 1 15,0-26-15,0 26 16,0-26-16,0 1 16,0-1-16,0-24 15,0 0 1,0 0 0,0 0-1,0-1 1,0 1-1</inkml:trace>
  <inkml:trace contextRef="#ctx0" brushRef="#br0" timeOffset="-166648.54">31998 7962 0,'25'0'109,"-25"25"-93,0 0-16,0 25 15,0 24-15,0-49 16,0 24-16,0 1 16,-25 0-1,25-26 1,25 26 187,0-50-187,49 0-16,0 0 15,26 25-15,-26-25 16,1 0-16,-26 0 15,1 0-15,-25 0 94,-25-25-47,0-25-47,0 26 16,0-1-1,0 0-15,0-25 16,0 75 156,0 25-172,0-1 15,0-24 1,0 50-16,0-1 0,0-49 16,0 0-16,0-1 15,0 1 1,0 25-16,0-25 94,0-1-79,0 1 32</inkml:trace>
  <inkml:trace contextRef="#ctx0" brushRef="#br0" timeOffset="-160383.68">4713 14436 0,'0'-24'125,"-25"24"-109,25 24-16,-25 26 15,25 24-15,-25 1 16,25-1-16,-24-24 15,24 24-15,-25 25 16,25-24-16,0 24 16,0-74-16,0 74 15,-50 25-15,25-25 16,25-24-16,-24-1 16,24 25-16,0-24 15,0-26-15,-25 26 16,25-26-16,-25 26 15,25-1-15,0-24 16,-25-1-16,0 26 16,25-1-16,-24 1 15,24-1-15,0-24 16,0-1-16,-25 26 16,0-1-16,25-49 15,0 25-15,0-26 16,-25 51-16,25-50 15,0 24-15,0 1 16,0-25 0,0-1-16,0 26 15,0-25 1,0 24-16,-49 1 16,49-25-16,0 0 15,0 49-15,0-49 16,0 0-16,-25 24 15,25 1-15,0 0 16,0-1 0,-25-49 15,25 25 47,0 0-62,0 0-1,0-1-15,0 26 16,0-25 0,0 24-1,25-49 173,0 0-188,49 0 15,25 0 1,0 25-16,25 0 0,-24 0 16,-1-25-16,-25 25 15,-24-25-15,24 0 16,1 24-16,-50-24 15,24 0 17,-24 0-17,0 25-15,0-25 16,-1 0 0,26 25-16,0-25 15,-26 0-15,26 0 16,-25 0-16,24 0 15,-24 25-15,0-25 16,25 25 0,-26-25-16,1 0 15,0 0 17,0 0 264,0 0-280,-1 0 0,26-50-16,-25 0 15,0-49-15,0-25 16,-1 50-16,1-1 16,0 1-16,-25-1 15,50-24-15,-26 25 16,-24-1-16,25 26 15,0-50-15,0 24 16,-25 1-16,25-25 16,-25-1-16,0 51 15,24-26-15,1 1 16,-25 24 0,25-24-16,0-1 15,-25 51-15,25-100 16,-25 24-16,0 26 15,24 0-15,-24-1 16,25 26-16,-25 24 16,0-25-16,25 25 15,-25 1-15,0-1 16,0-50-16,0 51 16,0-51-16,0 26 15,0 24 1,25-50-16,-25 26 15,0-1-15,0 25 16,0-49-16,0 24 16,0 1-16,49-26 15,-49 26-15,0-1 16,0-24-16,0 49 16,0-25-16,0 1 15,0 24-15,0 0 16,0 0-1,0 0-15,0 1 16,0-26-16,0 0 16,0 1-1,0 24-15,0 0 16,0 0 0,0 0-1,0 1-15,0-1 16</inkml:trace>
  <inkml:trace contextRef="#ctx0" brushRef="#br0" timeOffset="-158350.96">4465 16346 0,'0'-25'109,"49"25"-30,1 0-64,-25 0-15,0 0 16,24 0-16,1 25 15,-1 0 1,-24-25 0,25 0-16,0 25 15,-26-25 1,26 0-16,0 0 16,-1 0-16,1 25 15,-25-25-15,-1 0 16,-24 25-16,50-25 15,-25 0-15,24 0 32,-24 24-32,0-24 47,0 0-16,0 0-16,-25 25-15,24-25 16,1 25-16,25-25 16,-1 0-1,-49 25-15,50-25 16,-25 0-16,24 49 31,-24-49-15,25 0-1,-25 0 1,24 25 15,-24-25-15,25 0 0,-25 0-16,-1 0 15,26 0-15,0 25 16,24 0-16,25 0 15,-74-25-15,0 0 16,24 0-16</inkml:trace>
  <inkml:trace contextRef="#ctx0" brushRef="#br0" timeOffset="-155873.49">4787 16793 0,'-25'-25'109,"1"25"-93,-1 0-1,25 25-15,-25-25 16,0 25-16,25-1 16,-25 1-16,1 0 31,-1 0-16,0-25 1,25 25 0,-25-1-16,0 26 15,1-50 1,24 25-16,-25-25 16,0 49-16,0-24 15,25 0 1,-25 0-1,1 0 17,-1-25-17,25 24 173,25 1-173,-25 0 1,49-25 0,-49 25-16,25-25 15,49 25-15,-49-25 16,25 0-16,-25 0 16,-1 24 15,26 1 31,-25-25-46,0 0 0,-1 0 93,-24-25-93,0 1-16,0-1 15,0 0 1,0 0-1,25 50 267,-25 0-282,0 49 15,0-49-15,0 0 16,0 0-16,0-1 16,25 1-1,0 0 1,-25 0 15,0 25-15,0-26-1,0 1-15,0 0 16,0 0 0,0 24-1,0-24-15,0 0 78</inkml:trace>
  <inkml:trace contextRef="#ctx0" brushRef="#br0" timeOffset="-153905.85">5234 17041 0,'-25'0'125,"0"25"-125,0-1 32,25 1-17,0 0 1,-24 0 0,24 0-1,0-1 1,0 1-16,0 0 15,0 0-15,0 0 16,0-1-16,0 1 31,0 0-15,0 0 0,0 0 15,0-1-16,24 1 1,-24 0-16,25-25 16,0 0-1,-25 25-15,25-25 16,0 0 0,24 0 15,-24 0 0,0 0-15,24 0-1,-24 0 1,0-25 15,-25 0-15,25 25-16,-25-25 15,25 25 1,-1-49 0,1 49-16,-25-25 15,25 25-15,0-25 16,0 0 0,-25 1-1,0-1 1,0 0-1,0-25 1,0 26-16,0-1 31,0 0-15,0 0 0,0 0-1,0 1 1,0-1 31,0 0-47,-50 25 15,25 0 1,0 0-16,1-25 16,-1 25 93,0 0-93,0 0-1,0 0 16,1 0-31,-1 0 32,0 0 186</inkml:trace>
  <inkml:trace contextRef="#ctx0" brushRef="#br0" timeOffset="-147072.62">4762 15056 0,'25'0'218,"50"0"-218,-1 0 16,1 25-16,24-25 16,-25 0-16,25 0 15,-49 25-15,0 0 16,-1-25-16,26 25 15,-26-1 1,-24-24-16,25 25 0,-1-25 16,26 0-1,-26 50 17,-24-50-17,0 0-15,0 25 16,0-25-16,-1 0 15,1 24-15,0-24 16,0 0-16,0 0 16,-1 0-1,1 0 1,25 0-16,-25 25 16,24-25-16,-24 0 15,25 25 1,-26-25-1,26 0 1,-25 0-16,24 0 16</inkml:trace>
  <inkml:trace contextRef="#ctx0" brushRef="#br0" timeOffset="-144193.03">5035 15701 0,'0'-24'125,"0"-1"-94,25 25-15,25-50-16,-25 50 15,-1 0-15,1 0 16,0 0 0,0 0-16,0 0 15,-1 0-15,1 0 16,0 0 0,0 0-16,0 0 15,49 0-15,-49 0 16,24 0-16,-24 0 31,0 25-31,0-25 16,0 25-16,-25 0 15,49-1 1,-49 26 0,0-25-1,25 0-15,-25 24 16,0 1-1,0-25-15,0-1 16,0 1 0,0 0-16,0 25 15,0-26 1,0 1-16,-25-25 16,0 25-16,1 0 15,-1-25-15,0 0 16,0 0-16,0 0 31,1 0-31,-1 0 16,-25 0-1,25 0 1,1 0 15,-26 0 0,25 0-15,0 0 0,1 0-1,-1 0 48,50 0 296,-1 0-343,1 0-16,0 0 15,0 0 17,0 0-17,-1 0 1,1 0 0,0 0-16,0 0 15,0 0 1,-1 0-16,1 25 15,0-25 1,25 0-16,-1 0 16,1 24-16,-25 1 0,24-25 15,-24 0 17,0 25-17,0-25 16,0 0-15,-1 0-16,26 25 31,-50 0-15,25-25-16,0 0 16,-1 0-1,1 24-15</inkml:trace>
  <inkml:trace contextRef="#ctx0" brushRef="#br0" timeOffset="-140120.02">17835 5507 0,'0'-25'156,"24"25"-156,26 0 16,0 0-16,74-25 15,-25 25 1,-25-25-16,1 25 0,-26 0 16,-24-25-16,0 25 15,0 0 1,24 0-1,1 0-15,0 0 16,-26 0-16,26 0 16,-25 0-16,49 0 15,-49 0 1,25 0-16,-26 0 16,26 0-16,-25 0 15,0 0 1,-1 0-16,1 0 15,25 0 1,-25 0 0,-1 0-1,1 0-15,0 0 32,0 0-32,0 0 15,-1 0 1,1 0-16,0 0 15,25 0 1,-26 0 0,1 0-16,0 0 15,0 0-15,0 0 32,-1 0 46,1 0-63,0 0 1,0 0 78</inkml:trace>
  <inkml:trace contextRef="#ctx0" brushRef="#br0" timeOffset="-138112.6">4812 13543 0,'0'25'47,"0"25"-47,0 49 15,0-49 1,0-1-16,-25 1 0,25-25 16,0-1-16,0 1 15,-25 0-15,25 25 16,0-26-1,0 26 1,-24-25-16,24 24 16,0-24-16,-25 25 15,25 24-15,-25-49 16,0 25-16,25-25 16,0-1-16,0 1 31,0 0-31,0 0 31,0 0-15,0-1-1,-25 1-15,25 0 32,0 0-32</inkml:trace>
  <inkml:trace contextRef="#ctx0" brushRef="#br0" timeOffset="-137073.25">6499 13568 0,'25'0'78,"-25"25"-78,0 25 16,0-1-16,0-24 15,0 25-15,0-26 16,0 26-16,0-25 16,0 24-1,0-24-15,0 25 16,0-25-16,0-1 16,0 1-16,0 0 15,0 49-15,0-49 31,0 50-31,0-51 0,0 26 16,0 0 0,0-25-1,0-1-15,0 1 16,0 0-16,0 0 16,0 0-1,0-1 1</inkml:trace>
  <inkml:trace contextRef="#ctx0" brushRef="#br0" timeOffset="-134384.9">5507 15677 0,'24'-25'140,"1"0"-124,25-25 0,-50 26-16,25-1 15,-1-25-15,1 50 16,0-25-1,0 1-15,-25-1 16,49 25-16,1-25 16,-25 0-16,0 25 15,49-25-15,25 0 16,-49 1-16,49 24 16,0-25-16,25 0 15,-74 0-15,24 0 16,1 25-16,24-24 15,0 24-15,-24 0 16,-26 0-16,1 0 16,24 0-16,-49 0 15,50 0-15,-51 0 16,51 0-16,-26 24 16,26 1-16,-50-25 15,24 25-15,-24 0 16,0-25-1,-25 25 17,25-25-17,24 49 1,-24-24-16,-25 0 16,50 25-16,-26-50 15,1 49-15,-25-24 16,50 49-16,-25-49 15,-25 0 1</inkml:trace>
  <inkml:trace contextRef="#ctx0" brushRef="#br0" timeOffset="-131656.31">7962 15925 0,'-25'0'78,"1"0"-62,-1 24-1,0 51-15,0-50 16,-24 49-16,24 50 16,-25-99-16,25 24 15,-24 26 1,24-50-16,25 24 47,-25-49-16,50 25 94,0-25-125,24 0 16,-24 0-1,25 0-15,-25 0 16,49 0-16,0 0 16,-49 0-16,0 0 15,0 0-15,0 0 110,0 50 61,-25-25-171,0 49 16,24-24-16,-24-1 16,25 26-16,-25-51 15,0 26 32</inkml:trace>
  <inkml:trace contextRef="#ctx0" brushRef="#br0" timeOffset="-130455.58">8657 15999 0,'-25'0'16,"0"0"-16,0 0 15,1 0 1,-1 0 15,0 0-15,0 0-1,25 25 1,-25 0-16,25 24 16,-24 50-16,24-49 15,-25 0-15,25-26 16,0 1-1,0 0-15,0 25 16,0-25 0,0-1-1,0 26-15,0-25 32,0 24-32,0-24 0,25-25 15,-1 50 1,1-25-16,-25-1 15,50 26-15,-25-25 16,24-25 15,-24 0 1,0 0-17,0 0-15,24-25 16,1 0-1,-50 0-15,25-24 16,-1 24-16,-24 0 16,25-24-16,-25 24 15,0 0-15,0-49 16,0 24-16,0 0 16,0 25-16,0-24 15,0 24-15,0-49 16,-25 24-1,1 0-15,-26 26 16,25-1 0,25 0-1,-25 25 1,1 0 0,-1 0-1,0 0 1,0 0-16,0 0 47</inkml:trace>
  <inkml:trace contextRef="#ctx0" brushRef="#br0" timeOffset="-129126.39">9128 16297 0,'25'0'156,"74"0"-156,0 0 16,-24 0-16,24 0 15,-25 0-15,-24 0 16,-25 0-16</inkml:trace>
  <inkml:trace contextRef="#ctx0" brushRef="#br0" timeOffset="-127984.14">10096 15999 0,'0'-25'94,"0"0"-78,0-49-16,49 74 15,26-25-15,-1 25 16,-49 0-16,49-49 16,-49 49-1,0 0-15,0 0 16,-1 0 0,1 0-1,25 24-15,-50 1 16,25 25-16,24 24 15,-24 1-15,0-26 16,0 1-16,-25-25 16,0 49-16,24-24 15,-24-26-15,0 1 16,0 0-16,0 0 16,0 25-16,-24-26 15,-26 76-15,0-76 16,-24 51-16,24-26 15,1 1-15,24-25 16,0-25-16,0 25 16,-24 24-1,148-49 157,25 0-172,25 0 16,-50 0-16,0 0 15,-74 0-15,25 0 16</inkml:trace>
  <inkml:trace contextRef="#ctx0" brushRef="#br0" timeOffset="-127337.61">11212 15875 0,'124'0'94,"99"0"-78,-25 0-16,50 0 15,-49 0-15,-75 0 16,-50 0-16,-49 0 16,0 0 62</inkml:trace>
  <inkml:trace contextRef="#ctx0" brushRef="#br0" timeOffset="-126704.14">11733 16247 0,'99'0'94,"174"0"-94,-75 0 15,25 0-15,-49 0 16,-75 0-16,-49 0 16,24 0-16</inkml:trace>
  <inkml:trace contextRef="#ctx0" brushRef="#br0" timeOffset="-125408.02">13097 15577 0,'25'-24'110,"-1"-1"-110,1 0 15,99-49-15,-24 49 16,-26 0-16,-24 0 16,98 0-16,-48 0 15,-51 25-15,-24 0 16,0 0 15,0 25 0,-25 0-31,0 50 16,0-26 0,0 1-16,0 24 0,0 1 15,0-26-15,0 1 16,0-1-16,-25 1 15,0-25-15,25 0 16,-25 24-16,0-24 16,-24 0-1,24-25 48,99 0 46,-24 0-109,24 0 16,26 0-16,-26 0 15,-24 0-15,24 0 16,-49 0-16,49 0 16,-49 0-1,0 25-15,0-25 16,0 24-16,49 51 16,-74-1-1,0-24-15,25-1 16,0 26-16,-25-50 0,0 24 15,0-24-15,0 25 16,0-25 0,-25-1-16,-25-24 15,-74 50 1,0-50-16,50 0 16,-1 0-16,1 0 15,-1 0-15,-24 0 16,-25 0-16,50 0 15,49 0 1,0-25 0,25 0 31,0 1-32,0-26 1,0 25-16</inkml:trace>
  <inkml:trace contextRef="#ctx0" brushRef="#br0" timeOffset="-123824.64">15354 15007 0,'-25'0'15,"0"25"1,1-25-1,-1 24 1,-25 26 0,1-25 15,24 0-31,0-1 16,0 51-16,25-50 15,0-1 1,0 26-1,0-25-15,0 0 16,0 24-16,0 1 16,0 24-1,0-24 1,25 0-16,0-26 16,24 26-16,1 0 15,0-26-15,-26 1 16,51 0-16,-1 25 15,-24-26-15,24 1 16,26 25-16,-76-25 16,-24-1-1,50-24-15,-50 25 16,25 0 0,0 0-1,-1 24-15,-24 1 16,0 0-1,0-1-15,-24 1 16,-26-25-16,-49 24 16,-50 26-16,50-50 15,-1-25-15,-48 0 16,48 0-16,51 0 16,-1 0-16,1 0 15,24 0 1,0 0 15,25-50-15,-25 0-16,25 1 15,0 24-15,0-25 16,0 1-16,0-1 16,0-24-16,75 24 15,-26 0-15,26-24 16,49-25-16,0 24 15,-50 26-15,1-1 16,-26 1-16,1-1 16,-1 0-16,-49 26 15,50-1-15,-50-50 16,25 51 0,-25-26-16,0 25 15,0 0 1,0 0-16,0 1 15,0-1-15,0 0 16,0 0-16,0-24 16,0 24-16,-50-50 15,50 51-15,-25-1 16,-24 0 0,24 25-1,-25 0 1,1 0-16,-1 0 15,0 0-15,-74 0 16,25 50-16,-50 24 16,50-49-16,25 24 15,49-24-15,-25 0 16</inkml:trace>
  <inkml:trace contextRef="#ctx0" brushRef="#br0" timeOffset="-108839.68">18926 14709 0,'0'75'109,"0"24"-93,0 0-16,0 75 16,0-75-1,-25 25-15,25-25 16,0-24 0,-49 24-16,49-25 0,0 1 15,0-1-15,0-49 16,0 49-16,0 1 15,0-26-15,0 50 16,0-24-16,0-26 16,0 26-16,0 49 15,0-74-15,0 24 16,0 0 0,0 1-16,-25-26 0,25-24 15,0 25 1,0-1-16,0 1 15,0-25-15,0 24 16,0 1-16,0-25 16,0 24-16,0-24 15,0 25-15,0-25 16,-25 49 0,25-24-16,0-1 15,-25 1-15,25 0 16,50-1 171,-25-49-171,49 0-16,25 0 16,50 0-16,-50 0 15,25 0-15,50 0 16,-50 0-16,25 0 15,0 0-15,49 0 16,-49 25-16,0 0 16,-50-25-16,-50 25 15,51-25-15,-75 24 16,24-24-16,-24 0 172,0 0-141,0 0-31,-25-49 16,0-50-16,0-26 15,0 26-15,0 0 16,0-75-16,0 50 16,0-49-16,0-1 15,0-74-15,0 124 16,0-74-16,0 74 15,0 0-15,0-25 16,0-25-16,0 125 16,0-51-16,0 1 15,0 49-15,0-24 16,0-25-16,0 49 16,0-24-16,0-1 15,0 26-15,0-1 16,0-24-16,0 24 15,0 1-15,0-1 16,0 25-16,0 0 16,0-24-16,0 24 15,0 0-15,0 0 16,0 0 0</inkml:trace>
  <inkml:trace contextRef="#ctx0" brushRef="#br0" timeOffset="-107281.24">18876 16123 0,'0'-25'140,"100"25"-124,73 0 0,274-25-16,-249 25 15,25 0-15,-99 0 16,50 0-16,-75 0 16,-74 0-16,49 0 15,-49 0-15,25 0 16,-25 0 15,-1 0-31,1 0 16,0 0-16,25 0 15,-25 0 1,24 0 0,-24 0 15,25 0-16</inkml:trace>
  <inkml:trace contextRef="#ctx0" brushRef="#br0" timeOffset="-105224.47">19273 16545 0,'25'0'204,"0"0"-189,49 0-15,-49 0 31,0 0 16,0 0-31,-1 0 0,1 0-1,0 0 1,0 25-16,0-25 15,-25 24 1,25-24-16,-25 25 16,24-25-1,-24 25 1,0 0-16,0 0 31,0-1-15,0 1-16,0 0 15,0 0 1,-24 0 15,-1-25 1,25 24-17,-25-24 1,0 0-16,0 25 15,50 0 173,0-25-172,0 25-16,24-25 15,-24 0-15,-25 25 16,50-1-1,-25 1 1,-1-25-16,1 25 16,0 0-1,-25 0 1,0 24 0,0-24 15,0 0-16,0 0 1,0-1 0,0 1-16,-25 0 15,0 0 1,1-25 0,-26 0-16,25 0 15,-49 0 1,24 0-16,0 0 15,-24 0-15,0 0 16,-1-25-16,1 0 16,24 0-16,1 1 15,49-1 1,-25 25 46</inkml:trace>
  <inkml:trace contextRef="#ctx0" brushRef="#br0" timeOffset="-103352.33">20265 16570 0,'-24'-25'32,"-1"25"-1,0 25-16,25-1 17,-25-24-32,25 25 15,0 0 1,0 0-16,0 0 16,0-1-16,0 1 15,0 0 1,0 25-1,0-26 1,0 1 0,0 25-1,50-25 1,24 24 0,-24-24-1,-1-25-15,1 0 16,-50 25-16,25 0 15,0-25 1,-25 24 0,24-24-1,-24 25 1,25 0 0,-25 0-16,0 0 15,0-1 1,0 1-16,0 0 15,0 0-15,0 0 16,0-1-16,-25-24 63,-24 0-48,24 0 1,-25-24-16,1-1 15,49 0 1,-25 25 0,0-25-1,0 0 1,25 1 0,0-1-1,0 0-15,-24 0 16,24-24-1,0 24 1,0-25-16,0 25 16,0 1-1,0-1-15,24 0 16,1 0-16,0 25 16,25-25-16,-50 1 15,24-1-15,26 25 16,-25-50-1,0 50-15,-25-25 47,0-24-15,0 24-17,0-25-15,0 1 16,0 24-1,-25 25-15,0-25 32,-25 25-17,26 0-15,-1 0 16,0 0 0,0 0-16,0 0 15,1 0 1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3B018-CBDB-4F30-B5E4-AC07C0CE0B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62B793-5D13-4BFE-ACD3-1583A34D69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FA93C0-68CD-4AC6-9EAB-EE6F28314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8C18A-6F87-48BB-AEBB-1B146CACCBA7}" type="datetimeFigureOut">
              <a:rPr lang="en-IN" smtClean="0"/>
              <a:t>06-02-2023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D12B63-D4CF-4025-A739-6F113E0DA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26D6E8-6833-4CCB-9DE9-0FD737FFE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00753-24A6-48E2-8ECC-ED9AA922B38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519115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5CF5D-B3A1-46C4-88CB-B6DE64981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047B5B-23C4-4F4F-B1B7-25E103AA7B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05C802-AD39-4BF6-87F1-4F7591300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8C18A-6F87-48BB-AEBB-1B146CACCBA7}" type="datetimeFigureOut">
              <a:rPr lang="en-IN" smtClean="0"/>
              <a:t>06-02-2023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DD0AC1-7F5C-4AAA-A8BB-A19507DB9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6DAA32-BE2B-48EA-8A1A-2E355C280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00753-24A6-48E2-8ECC-ED9AA922B38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73111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0D64BEC-A36F-48AA-A016-2AD886469F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AB86C6-04C3-4F43-A7CF-9FB6EA1CCC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87F85E-8351-4EF2-8628-C0F3A6D5B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8C18A-6F87-48BB-AEBB-1B146CACCBA7}" type="datetimeFigureOut">
              <a:rPr lang="en-IN" smtClean="0"/>
              <a:t>06-02-2023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40F737-4BC5-482B-A5AB-D593E5EA0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B85E41-6566-49C2-9147-33ACF2B28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00753-24A6-48E2-8ECC-ED9AA922B38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1661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538FB-1312-47FC-BFEC-526C32E85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25B3A4-E349-43F5-8996-9FC82D9DB9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36509D-3BDC-4BE7-B7BF-87F23249B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8C18A-6F87-48BB-AEBB-1B146CACCBA7}" type="datetimeFigureOut">
              <a:rPr lang="en-IN" smtClean="0"/>
              <a:t>06-02-2023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2F00B6-B507-4CF8-A061-E8BC7A415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D799BB-84A0-4D3D-B7C7-BA85832A0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00753-24A6-48E2-8ECC-ED9AA922B38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180798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936CB-00AC-4206-9457-1EF1CA0DF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0B76CD-76C9-42DB-881B-810F59DC41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AA9C76-6590-46F8-B1E8-C16F47D41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8C18A-6F87-48BB-AEBB-1B146CACCBA7}" type="datetimeFigureOut">
              <a:rPr lang="en-IN" smtClean="0"/>
              <a:t>06-02-2023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4467FD-52AA-46AD-9C5A-748457C8F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37571C-8514-42A0-85C6-078048B41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00753-24A6-48E2-8ECC-ED9AA922B38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68057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A798E-9416-4EB5-9F5F-E4DC08938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B85BB-F870-4145-AB68-803D97DFE1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5FF280-FB72-4603-A53B-F10F7A2766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B34C6A-2E7C-4572-9A97-7884CA040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8C18A-6F87-48BB-AEBB-1B146CACCBA7}" type="datetimeFigureOut">
              <a:rPr lang="en-IN" smtClean="0"/>
              <a:t>06-02-2023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F6DE05-136F-4026-8A68-65A6F8343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7AC103-BE33-4332-A199-D9AFEB59D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00753-24A6-48E2-8ECC-ED9AA922B38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88314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565D5-46BF-4F03-836E-E96FD17F0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2B9250-6775-4A17-B972-3338150FF4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E9D0B8-B47F-44E7-8B2C-40D6485C14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EF7FC89-CCE8-498E-AB42-7EAE3350CD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3300A2-B630-480F-B9D2-C0ACD1599D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1968A6-A3E7-4AC0-AA03-D3604FA082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8C18A-6F87-48BB-AEBB-1B146CACCBA7}" type="datetimeFigureOut">
              <a:rPr lang="en-IN" smtClean="0"/>
              <a:t>06-02-2023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D65B059-1F66-4E73-893A-989373569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B3D4D0A-8537-470D-AD7E-11C00457F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00753-24A6-48E2-8ECC-ED9AA922B38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90042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9D442-F52D-4489-B674-915F9A713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8AA3CE-C094-4EA9-ABC5-126160BA4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8C18A-6F87-48BB-AEBB-1B146CACCBA7}" type="datetimeFigureOut">
              <a:rPr lang="en-IN" smtClean="0"/>
              <a:t>06-02-2023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016640-E1BB-4CF8-B1E5-AD1D58A57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B97EC2-4ABB-48AC-B48A-6A9B2248B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00753-24A6-48E2-8ECC-ED9AA922B38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68824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94F1781-1959-424A-9C2C-A037AE9F3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8C18A-6F87-48BB-AEBB-1B146CACCBA7}" type="datetimeFigureOut">
              <a:rPr lang="en-IN" smtClean="0"/>
              <a:t>06-02-2023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D01DA9-2BE5-4186-8ADD-FC44D7299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170A60-9F19-44FB-BA52-390D25254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00753-24A6-48E2-8ECC-ED9AA922B38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70005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5A5AD-46F3-41A3-8C7E-18624605A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6910C3-629B-46B2-A12D-107AB2D01E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A6649B-FAD8-4B8D-A792-3E845EF268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07176F-23C9-43F7-93FD-1657E141C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8C18A-6F87-48BB-AEBB-1B146CACCBA7}" type="datetimeFigureOut">
              <a:rPr lang="en-IN" smtClean="0"/>
              <a:t>06-02-2023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918AA9-8D57-41B7-A866-FD5A185C2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D325F7-366F-47A3-BE2C-52EDD372D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00753-24A6-48E2-8ECC-ED9AA922B38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76181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C4A7E-B499-40D3-9EDC-B02CF5013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9C3C8F-D319-4703-BE42-0A80C54C7F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BCB8C5-CA32-4122-90ED-0B93ECC120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C969B2-0ED3-4B9A-B6F5-278D1F585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8C18A-6F87-48BB-AEBB-1B146CACCBA7}" type="datetimeFigureOut">
              <a:rPr lang="en-IN" smtClean="0"/>
              <a:t>06-02-2023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BAFB8E-FBCF-4B33-8C78-904C80F1C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C56A76-6D23-483E-999C-3D8490B21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00753-24A6-48E2-8ECC-ED9AA922B38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150957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E71A18-EF0E-4094-9168-D0FF7E629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342932-5385-4C2D-A89E-C0F70A243A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6B6BEC-1F84-4A98-B13D-735C073EE3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D8C18A-6F87-48BB-AEBB-1B146CACCBA7}" type="datetimeFigureOut">
              <a:rPr lang="en-IN" smtClean="0"/>
              <a:t>06-02-2023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63D92A-C7A4-4EE9-A888-BE71E69A21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79DCAD-D055-4EC8-AAED-864CF0549E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700753-24A6-48E2-8ECC-ED9AA922B38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57767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C0C6F2-B4F7-4B77-B0AE-39EFA2B2D2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530526"/>
          </a:xfrm>
        </p:spPr>
        <p:txBody>
          <a:bodyPr/>
          <a:lstStyle/>
          <a:p>
            <a:r>
              <a:rPr lang="en-IN" dirty="0"/>
              <a:t>Unit 3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AAE68-F830-4935-9B73-AA9EF652180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IN" sz="4000" dirty="0"/>
              <a:t>Stacks</a:t>
            </a:r>
          </a:p>
        </p:txBody>
      </p:sp>
    </p:spTree>
    <p:extLst>
      <p:ext uri="{BB962C8B-B14F-4D97-AF65-F5344CB8AC3E}">
        <p14:creationId xmlns:p14="http://schemas.microsoft.com/office/powerpoint/2010/main" val="20929747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0BB1346-FE0F-43F8-96CF-D8D11ACEE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142" y="365126"/>
            <a:ext cx="10014857" cy="1161567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8FDF279-1C71-435F-845D-86CE0A87CC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1693349"/>
            <a:ext cx="10515600" cy="458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7145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E4E80-5246-4AFB-9C35-BBC4EA15C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42786"/>
          </a:xfrm>
        </p:spPr>
        <p:txBody>
          <a:bodyPr>
            <a:normAutofit/>
          </a:bodyPr>
          <a:lstStyle/>
          <a:p>
            <a:pPr algn="ctr"/>
            <a:endParaRPr lang="en-IN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6B2B74-D3D1-4960-ABF5-425110ACA4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98222"/>
            <a:ext cx="10515600" cy="487874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IN" sz="2000" dirty="0"/>
          </a:p>
          <a:p>
            <a:pPr marL="0" indent="0">
              <a:buNone/>
            </a:pPr>
            <a:endParaRPr lang="en-IN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218E97-47D9-4C4C-A0F3-B8702E5995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452" y="1436913"/>
            <a:ext cx="9386837" cy="4281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5525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6B2B74-D3D1-4960-ABF5-425110ACA4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98222"/>
            <a:ext cx="10515600" cy="487874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IN" sz="2000" dirty="0"/>
          </a:p>
          <a:p>
            <a:pPr marL="0" indent="0">
              <a:buNone/>
            </a:pPr>
            <a:endParaRPr lang="en-IN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623F77-40DB-4156-96CA-0F67546163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686" y="0"/>
            <a:ext cx="11306628" cy="9793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9EC3DC-B105-429A-99A0-57CACF41F4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629" y="1243582"/>
            <a:ext cx="9390743" cy="4988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964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6B2B74-D3D1-4960-ABF5-425110ACA4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98222"/>
            <a:ext cx="10515600" cy="487874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IN" sz="2000" dirty="0"/>
          </a:p>
          <a:p>
            <a:pPr marL="0" indent="0">
              <a:buNone/>
            </a:pPr>
            <a:endParaRPr lang="en-IN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4C422C-FC1D-4BD8-8428-058754B1A3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715" y="757237"/>
            <a:ext cx="9492343" cy="427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6454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E4E80-5246-4AFB-9C35-BBC4EA15C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42786"/>
          </a:xfrm>
        </p:spPr>
        <p:txBody>
          <a:bodyPr>
            <a:normAutofit/>
          </a:bodyPr>
          <a:lstStyle/>
          <a:p>
            <a:pPr algn="ctr"/>
            <a:r>
              <a:rPr lang="en-IN" sz="2800" dirty="0"/>
              <a:t>Applications of Stack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6B2B74-D3D1-4960-ABF5-425110ACA4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98222"/>
            <a:ext cx="10515600" cy="4878741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en-IN" sz="2400" dirty="0"/>
              <a:t>Evaluation of Arithmetic Expression</a:t>
            </a:r>
          </a:p>
          <a:p>
            <a:pPr marL="914400" lvl="1" indent="-457200">
              <a:buAutoNum type="arabicPeriod"/>
            </a:pPr>
            <a:r>
              <a:rPr lang="en-IN" sz="2000" dirty="0"/>
              <a:t>Infix Notation</a:t>
            </a:r>
          </a:p>
          <a:p>
            <a:pPr marL="457200" lvl="1" indent="0">
              <a:buNone/>
            </a:pPr>
            <a:r>
              <a:rPr lang="en-IN" sz="2000" dirty="0"/>
              <a:t>		It is the most common notation that is used while expressing arithmetic expression.</a:t>
            </a:r>
          </a:p>
          <a:p>
            <a:pPr marL="457200" lvl="1" indent="0">
              <a:buNone/>
            </a:pPr>
            <a:r>
              <a:rPr lang="en-IN" sz="2000" dirty="0"/>
              <a:t>		In this notation operator is placed between its operands. For </a:t>
            </a:r>
            <a:r>
              <a:rPr lang="en-IN" sz="2000" dirty="0" err="1"/>
              <a:t>eg.</a:t>
            </a:r>
            <a:r>
              <a:rPr lang="en-IN" sz="2000" dirty="0"/>
              <a:t> To multiply m and n we write it as m X n. m*n, p/q</a:t>
            </a:r>
          </a:p>
          <a:p>
            <a:pPr marL="457200" lvl="1" indent="0">
              <a:buNone/>
            </a:pPr>
            <a:r>
              <a:rPr lang="en-IN" sz="2000" dirty="0"/>
              <a:t>While solving the infix notation, the main consideration is precedence of the operators and their associativity. For example</a:t>
            </a:r>
          </a:p>
          <a:p>
            <a:pPr marL="457200" lvl="1" indent="0">
              <a:buNone/>
            </a:pPr>
            <a:r>
              <a:rPr lang="en-IN" sz="2000" dirty="0"/>
              <a:t>e = q X r + s</a:t>
            </a:r>
          </a:p>
          <a:p>
            <a:pPr marL="457200" lvl="1" indent="0">
              <a:buNone/>
            </a:pPr>
            <a:endParaRPr lang="en-IN" sz="2000" dirty="0"/>
          </a:p>
          <a:p>
            <a:pPr marL="0" indent="0">
              <a:buNone/>
            </a:pPr>
            <a:endParaRPr lang="en-IN" sz="2000" dirty="0"/>
          </a:p>
        </p:txBody>
      </p:sp>
    </p:spTree>
    <p:extLst>
      <p:ext uri="{BB962C8B-B14F-4D97-AF65-F5344CB8AC3E}">
        <p14:creationId xmlns:p14="http://schemas.microsoft.com/office/powerpoint/2010/main" val="29319184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E4E80-5246-4AFB-9C35-BBC4EA15C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42786"/>
          </a:xfrm>
        </p:spPr>
        <p:txBody>
          <a:bodyPr>
            <a:normAutofit/>
          </a:bodyPr>
          <a:lstStyle/>
          <a:p>
            <a:pPr algn="ctr"/>
            <a:r>
              <a:rPr lang="en-IN" sz="2800" dirty="0"/>
              <a:t>Precedence table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6B2B74-D3D1-4960-ABF5-425110ACA4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98222"/>
            <a:ext cx="10515600" cy="487874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IN" sz="2000" dirty="0"/>
          </a:p>
          <a:p>
            <a:pPr marL="0" indent="0">
              <a:buNone/>
            </a:pPr>
            <a:endParaRPr lang="en-IN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531900-0AC8-4FE8-8048-2AB0AEE14C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651" y="1298222"/>
            <a:ext cx="10924079" cy="4450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1400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6B2B74-D3D1-4960-ABF5-425110ACA4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98222"/>
            <a:ext cx="10515600" cy="487874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IN" sz="2000" dirty="0"/>
          </a:p>
          <a:p>
            <a:pPr marL="0" indent="0">
              <a:buNone/>
            </a:pPr>
            <a:endParaRPr lang="en-IN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CD157A-F3FC-4443-B247-59DD1224B1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64" y="774678"/>
            <a:ext cx="10756179" cy="5558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7490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E4E80-5246-4AFB-9C35-BBC4EA15C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62163"/>
          </a:xfrm>
        </p:spPr>
        <p:txBody>
          <a:bodyPr>
            <a:normAutofit/>
          </a:bodyPr>
          <a:lstStyle/>
          <a:p>
            <a:pPr algn="ctr"/>
            <a:r>
              <a:rPr lang="en-IN" sz="2800" dirty="0"/>
              <a:t>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6B2B74-D3D1-4960-ABF5-425110ACA4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98222"/>
            <a:ext cx="10515600" cy="487874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IN" sz="2000" dirty="0"/>
          </a:p>
          <a:p>
            <a:pPr marL="0" indent="0">
              <a:buNone/>
            </a:pPr>
            <a:endParaRPr lang="en-IN" sz="20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1CE5074-F66C-4CB6-889C-F06DB52DA8A8}"/>
              </a:ext>
            </a:extLst>
          </p:cNvPr>
          <p:cNvSpPr txBox="1">
            <a:spLocks/>
          </p:cNvSpPr>
          <p:nvPr/>
        </p:nvSpPr>
        <p:spPr>
          <a:xfrm>
            <a:off x="990600" y="1450622"/>
            <a:ext cx="10515600" cy="48787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IN" sz="2000" dirty="0"/>
              <a:t>   e = 5 X 3 + (60-36)/6+ (3 X 10) +7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IN" sz="2000" dirty="0"/>
          </a:p>
        </p:txBody>
      </p:sp>
    </p:spTree>
    <p:extLst>
      <p:ext uri="{BB962C8B-B14F-4D97-AF65-F5344CB8AC3E}">
        <p14:creationId xmlns:p14="http://schemas.microsoft.com/office/powerpoint/2010/main" val="41610197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E4E80-5246-4AFB-9C35-BBC4EA15C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42786"/>
          </a:xfrm>
        </p:spPr>
        <p:txBody>
          <a:bodyPr>
            <a:normAutofit/>
          </a:bodyPr>
          <a:lstStyle/>
          <a:p>
            <a:pPr algn="ctr"/>
            <a:r>
              <a:rPr lang="en-IN" sz="2800" dirty="0"/>
              <a:t>Prefix Notation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6B2B74-D3D1-4960-ABF5-425110ACA4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98222"/>
            <a:ext cx="10515600" cy="487874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IN" sz="2000" dirty="0"/>
          </a:p>
          <a:p>
            <a:pPr marL="0" indent="0">
              <a:buNone/>
            </a:pPr>
            <a:endParaRPr lang="en-IN" sz="20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57A288F-0756-43AE-B373-4741FE796A0D}"/>
              </a:ext>
            </a:extLst>
          </p:cNvPr>
          <p:cNvSpPr txBox="1">
            <a:spLocks/>
          </p:cNvSpPr>
          <p:nvPr/>
        </p:nvSpPr>
        <p:spPr>
          <a:xfrm>
            <a:off x="990600" y="1450622"/>
            <a:ext cx="10515600" cy="48787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IN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C553D7-B3A2-4104-A303-1BBA50C695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1" y="1298222"/>
            <a:ext cx="11112250" cy="4645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0004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6B2B74-D3D1-4960-ABF5-425110ACA4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98222"/>
            <a:ext cx="10515600" cy="487874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IN" sz="2000" dirty="0"/>
          </a:p>
          <a:p>
            <a:pPr marL="0" indent="0">
              <a:buNone/>
            </a:pPr>
            <a:endParaRPr lang="en-IN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E6B7D9-D8AC-4AD9-AFC7-1AE80B6F58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366575"/>
            <a:ext cx="10110418" cy="6124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0079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6C75C-3868-4E25-951B-E67C637F6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97631"/>
          </a:xfrm>
        </p:spPr>
        <p:txBody>
          <a:bodyPr>
            <a:normAutofit/>
          </a:bodyPr>
          <a:lstStyle/>
          <a:p>
            <a:pPr algn="ctr"/>
            <a:r>
              <a:rPr lang="en-IN" sz="2800" dirty="0"/>
              <a:t>What is Stack?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5E2618-41A6-4C7C-9787-2568808A22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5731"/>
            <a:ext cx="10515600" cy="4786489"/>
          </a:xfrm>
        </p:spPr>
        <p:txBody>
          <a:bodyPr>
            <a:normAutofit/>
          </a:bodyPr>
          <a:lstStyle/>
          <a:p>
            <a:r>
              <a:rPr lang="en-IN" sz="2400" dirty="0"/>
              <a:t>Stack is one of the most commonly used linear data structure of variable size.</a:t>
            </a:r>
          </a:p>
          <a:p>
            <a:r>
              <a:rPr lang="en-IN" sz="2400" dirty="0"/>
              <a:t>In stack insertion and deletion can take place only at one end called as TOP.</a:t>
            </a:r>
          </a:p>
          <a:p>
            <a:pPr marL="0" indent="0">
              <a:buNone/>
            </a:pPr>
            <a:endParaRPr lang="en-IN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60C246-F34A-4534-9E14-D9962BA4B4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7272" y="2195396"/>
            <a:ext cx="3838743" cy="215929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214EDDA-AB38-4084-B73D-F90E08417A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4836407"/>
            <a:ext cx="76200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776E48DC-0C89-4A9A-B0F7-71CE1B8CCD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4607807"/>
            <a:ext cx="762000" cy="228600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id="{8539DF91-357D-46AB-AAE5-4F9CECA615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4379207"/>
            <a:ext cx="762000" cy="228600"/>
          </a:xfrm>
          <a:prstGeom prst="rect">
            <a:avLst/>
          </a:prstGeom>
          <a:solidFill>
            <a:srgbClr val="CC00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Rectangle 9">
            <a:extLst>
              <a:ext uri="{FF2B5EF4-FFF2-40B4-BE49-F238E27FC236}">
                <a16:creationId xmlns:a16="http://schemas.microsoft.com/office/drawing/2014/main" id="{E0ED6C51-662F-4204-B1DE-0DA3B7829A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4150607"/>
            <a:ext cx="762000" cy="2286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Rectangle 10">
            <a:extLst>
              <a:ext uri="{FF2B5EF4-FFF2-40B4-BE49-F238E27FC236}">
                <a16:creationId xmlns:a16="http://schemas.microsoft.com/office/drawing/2014/main" id="{C3DF84ED-DF96-481C-9220-99C47368C1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3922007"/>
            <a:ext cx="762000" cy="2286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Rectangle 11">
            <a:extLst>
              <a:ext uri="{FF2B5EF4-FFF2-40B4-BE49-F238E27FC236}">
                <a16:creationId xmlns:a16="http://schemas.microsoft.com/office/drawing/2014/main" id="{73642BDF-C69D-4534-AE4B-8B381A3DBD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3312407"/>
            <a:ext cx="762000" cy="228600"/>
          </a:xfrm>
          <a:prstGeom prst="rect">
            <a:avLst/>
          </a:prstGeom>
          <a:solidFill>
            <a:srgbClr val="0066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AutoShape 12">
            <a:extLst>
              <a:ext uri="{FF2B5EF4-FFF2-40B4-BE49-F238E27FC236}">
                <a16:creationId xmlns:a16="http://schemas.microsoft.com/office/drawing/2014/main" id="{025B8D87-603B-4C1E-ADF0-68A5F0F441E2}"/>
              </a:ext>
            </a:extLst>
          </p:cNvPr>
          <p:cNvSpPr>
            <a:spLocks noChangeArrowheads="1"/>
          </p:cNvSpPr>
          <p:nvPr/>
        </p:nvSpPr>
        <p:spPr bwMode="auto">
          <a:xfrm rot="887614">
            <a:off x="990600" y="3388607"/>
            <a:ext cx="1219200" cy="304800"/>
          </a:xfrm>
          <a:prstGeom prst="curvedDownArrow">
            <a:avLst>
              <a:gd name="adj1" fmla="val 80000"/>
              <a:gd name="adj2" fmla="val 160000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Text Box 13">
            <a:extLst>
              <a:ext uri="{FF2B5EF4-FFF2-40B4-BE49-F238E27FC236}">
                <a16:creationId xmlns:a16="http://schemas.microsoft.com/office/drawing/2014/main" id="{B89EBDE7-F5CE-4706-91BB-DFC02DEF8D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1275" y="3033007"/>
            <a:ext cx="91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rtl="1"/>
            <a:r>
              <a:rPr lang="en-US">
                <a:latin typeface="Courier New" pitchFamily="49" charset="0"/>
              </a:rPr>
              <a:t>Push</a:t>
            </a:r>
            <a:endParaRPr lang="en-US">
              <a:latin typeface="Times New Roman (Hebrew)" pitchFamily="18" charset="0"/>
            </a:endParaRPr>
          </a:p>
        </p:txBody>
      </p:sp>
      <p:sp>
        <p:nvSpPr>
          <p:cNvPr id="23" name="Rectangle 14">
            <a:extLst>
              <a:ext uri="{FF2B5EF4-FFF2-40B4-BE49-F238E27FC236}">
                <a16:creationId xmlns:a16="http://schemas.microsoft.com/office/drawing/2014/main" id="{20B5349F-BE53-4238-89A7-714EF3B185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4836407"/>
            <a:ext cx="76200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Rectangle 15">
            <a:extLst>
              <a:ext uri="{FF2B5EF4-FFF2-40B4-BE49-F238E27FC236}">
                <a16:creationId xmlns:a16="http://schemas.microsoft.com/office/drawing/2014/main" id="{13F304CE-DC34-47FE-B4B9-E46746B718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4607807"/>
            <a:ext cx="762000" cy="228600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Rectangle 16">
            <a:extLst>
              <a:ext uri="{FF2B5EF4-FFF2-40B4-BE49-F238E27FC236}">
                <a16:creationId xmlns:a16="http://schemas.microsoft.com/office/drawing/2014/main" id="{BF3BF552-8220-4F87-926F-372BD7BDE5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4379207"/>
            <a:ext cx="762000" cy="228600"/>
          </a:xfrm>
          <a:prstGeom prst="rect">
            <a:avLst/>
          </a:prstGeom>
          <a:solidFill>
            <a:srgbClr val="CC00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" name="Rectangle 17">
            <a:extLst>
              <a:ext uri="{FF2B5EF4-FFF2-40B4-BE49-F238E27FC236}">
                <a16:creationId xmlns:a16="http://schemas.microsoft.com/office/drawing/2014/main" id="{E25CFBA0-AA26-4324-9B18-171E0B92AB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4150607"/>
            <a:ext cx="762000" cy="2286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Rectangle 18">
            <a:extLst>
              <a:ext uri="{FF2B5EF4-FFF2-40B4-BE49-F238E27FC236}">
                <a16:creationId xmlns:a16="http://schemas.microsoft.com/office/drawing/2014/main" id="{4E6B7959-6CD8-43AD-BE5D-1F1DABF4C9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3922007"/>
            <a:ext cx="762000" cy="2286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" name="Rectangle 19">
            <a:extLst>
              <a:ext uri="{FF2B5EF4-FFF2-40B4-BE49-F238E27FC236}">
                <a16:creationId xmlns:a16="http://schemas.microsoft.com/office/drawing/2014/main" id="{7D54F451-34ED-4FD8-97EC-4774699349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3693407"/>
            <a:ext cx="762000" cy="228600"/>
          </a:xfrm>
          <a:prstGeom prst="rect">
            <a:avLst/>
          </a:prstGeom>
          <a:solidFill>
            <a:srgbClr val="0066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" name="Rectangle 20">
            <a:extLst>
              <a:ext uri="{FF2B5EF4-FFF2-40B4-BE49-F238E27FC236}">
                <a16:creationId xmlns:a16="http://schemas.microsoft.com/office/drawing/2014/main" id="{ABD5149A-88AE-48C9-8F24-368D169EA4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7363" y="4845932"/>
            <a:ext cx="76200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" name="Rectangle 21">
            <a:extLst>
              <a:ext uri="{FF2B5EF4-FFF2-40B4-BE49-F238E27FC236}">
                <a16:creationId xmlns:a16="http://schemas.microsoft.com/office/drawing/2014/main" id="{EF91C0FB-39E2-40CC-A68B-CD78F790E9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7363" y="4617332"/>
            <a:ext cx="762000" cy="228600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" name="Rectangle 22">
            <a:extLst>
              <a:ext uri="{FF2B5EF4-FFF2-40B4-BE49-F238E27FC236}">
                <a16:creationId xmlns:a16="http://schemas.microsoft.com/office/drawing/2014/main" id="{F314021D-FC16-4DCD-BE3B-1276CD2D61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7363" y="4388732"/>
            <a:ext cx="762000" cy="228600"/>
          </a:xfrm>
          <a:prstGeom prst="rect">
            <a:avLst/>
          </a:prstGeom>
          <a:solidFill>
            <a:srgbClr val="CC00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" name="Rectangle 23">
            <a:extLst>
              <a:ext uri="{FF2B5EF4-FFF2-40B4-BE49-F238E27FC236}">
                <a16:creationId xmlns:a16="http://schemas.microsoft.com/office/drawing/2014/main" id="{CE483013-304F-4CCE-984A-A29ADBB4D6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7363" y="4160132"/>
            <a:ext cx="762000" cy="2286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" name="Rectangle 24">
            <a:extLst>
              <a:ext uri="{FF2B5EF4-FFF2-40B4-BE49-F238E27FC236}">
                <a16:creationId xmlns:a16="http://schemas.microsoft.com/office/drawing/2014/main" id="{83F3DDEF-45C8-4C50-914B-1E65DE4C07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7363" y="3931532"/>
            <a:ext cx="762000" cy="2286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" name="Rectangle 25">
            <a:extLst>
              <a:ext uri="{FF2B5EF4-FFF2-40B4-BE49-F238E27FC236}">
                <a16:creationId xmlns:a16="http://schemas.microsoft.com/office/drawing/2014/main" id="{EAB443FE-6B9F-46A1-9BCE-EF9FDA5951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3617207"/>
            <a:ext cx="762000" cy="228600"/>
          </a:xfrm>
          <a:prstGeom prst="rect">
            <a:avLst/>
          </a:prstGeom>
          <a:solidFill>
            <a:srgbClr val="0066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" name="AutoShape 26">
            <a:extLst>
              <a:ext uri="{FF2B5EF4-FFF2-40B4-BE49-F238E27FC236}">
                <a16:creationId xmlns:a16="http://schemas.microsoft.com/office/drawing/2014/main" id="{9E401B3A-240B-4DF0-9B0D-8AD541B718C9}"/>
              </a:ext>
            </a:extLst>
          </p:cNvPr>
          <p:cNvSpPr>
            <a:spLocks noChangeArrowheads="1"/>
          </p:cNvSpPr>
          <p:nvPr/>
        </p:nvSpPr>
        <p:spPr bwMode="auto">
          <a:xfrm rot="-1225543">
            <a:off x="4876800" y="3083807"/>
            <a:ext cx="1219200" cy="304800"/>
          </a:xfrm>
          <a:prstGeom prst="curvedDownArrow">
            <a:avLst>
              <a:gd name="adj1" fmla="val 80000"/>
              <a:gd name="adj2" fmla="val 160000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" name="Text Box 27">
            <a:extLst>
              <a:ext uri="{FF2B5EF4-FFF2-40B4-BE49-F238E27FC236}">
                <a16:creationId xmlns:a16="http://schemas.microsoft.com/office/drawing/2014/main" id="{75061D84-FC49-4AF8-8250-1CBF208B31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2779007"/>
            <a:ext cx="7318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rtl="1"/>
            <a:r>
              <a:rPr lang="en-US">
                <a:latin typeface="Courier New" pitchFamily="49" charset="0"/>
              </a:rPr>
              <a:t>Pop</a:t>
            </a:r>
            <a:endParaRPr lang="en-US">
              <a:latin typeface="Times New Roman (Hebrew)" pitchFamily="18" charset="0"/>
            </a:endParaRPr>
          </a:p>
        </p:txBody>
      </p:sp>
      <p:sp>
        <p:nvSpPr>
          <p:cNvPr id="51" name="Rectangle 28">
            <a:extLst>
              <a:ext uri="{FF2B5EF4-FFF2-40B4-BE49-F238E27FC236}">
                <a16:creationId xmlns:a16="http://schemas.microsoft.com/office/drawing/2014/main" id="{A4837206-DAF0-46B9-8C0D-50B44D7A6B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4912607"/>
            <a:ext cx="76200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" name="Rectangle 29">
            <a:extLst>
              <a:ext uri="{FF2B5EF4-FFF2-40B4-BE49-F238E27FC236}">
                <a16:creationId xmlns:a16="http://schemas.microsoft.com/office/drawing/2014/main" id="{4077ABC0-B3F6-4EB1-82D3-15AEE1450C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4684007"/>
            <a:ext cx="762000" cy="228600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5" name="Rectangle 30">
            <a:extLst>
              <a:ext uri="{FF2B5EF4-FFF2-40B4-BE49-F238E27FC236}">
                <a16:creationId xmlns:a16="http://schemas.microsoft.com/office/drawing/2014/main" id="{5550D793-6EC7-44E9-803E-61168672E5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4455407"/>
            <a:ext cx="762000" cy="228600"/>
          </a:xfrm>
          <a:prstGeom prst="rect">
            <a:avLst/>
          </a:prstGeom>
          <a:solidFill>
            <a:srgbClr val="CC00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" name="Rectangle 31">
            <a:extLst>
              <a:ext uri="{FF2B5EF4-FFF2-40B4-BE49-F238E27FC236}">
                <a16:creationId xmlns:a16="http://schemas.microsoft.com/office/drawing/2014/main" id="{2D438EE6-3460-4FFD-8766-FE4BD69D50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4226807"/>
            <a:ext cx="762000" cy="2286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" name="Rectangle 32">
            <a:extLst>
              <a:ext uri="{FF2B5EF4-FFF2-40B4-BE49-F238E27FC236}">
                <a16:creationId xmlns:a16="http://schemas.microsoft.com/office/drawing/2014/main" id="{CB102E7A-2D0C-4E5F-BFCD-C8D0E2888C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5105400"/>
            <a:ext cx="762000" cy="2286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" name="AutoShape 33">
            <a:extLst>
              <a:ext uri="{FF2B5EF4-FFF2-40B4-BE49-F238E27FC236}">
                <a16:creationId xmlns:a16="http://schemas.microsoft.com/office/drawing/2014/main" id="{D34E5991-EEAA-498D-BA6C-E426DEC21F0E}"/>
              </a:ext>
            </a:extLst>
          </p:cNvPr>
          <p:cNvSpPr>
            <a:spLocks noChangeArrowheads="1"/>
          </p:cNvSpPr>
          <p:nvPr/>
        </p:nvSpPr>
        <p:spPr bwMode="auto">
          <a:xfrm rot="-1225543">
            <a:off x="7285038" y="4486275"/>
            <a:ext cx="1219200" cy="304800"/>
          </a:xfrm>
          <a:prstGeom prst="curvedDownArrow">
            <a:avLst>
              <a:gd name="adj1" fmla="val 80000"/>
              <a:gd name="adj2" fmla="val 160000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" name="Text Box 34">
            <a:extLst>
              <a:ext uri="{FF2B5EF4-FFF2-40B4-BE49-F238E27FC236}">
                <a16:creationId xmlns:a16="http://schemas.microsoft.com/office/drawing/2014/main" id="{066CA881-9168-4B70-921A-DB4033F178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0638" y="2845682"/>
            <a:ext cx="7318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rtl="1"/>
            <a:r>
              <a:rPr lang="en-US">
                <a:latin typeface="Courier New" pitchFamily="49" charset="0"/>
              </a:rPr>
              <a:t>Pop</a:t>
            </a:r>
            <a:endParaRPr lang="en-US">
              <a:latin typeface="Times New Roman (Hebrew)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1537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E4E80-5246-4AFB-9C35-BBC4EA15C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62163"/>
          </a:xfrm>
        </p:spPr>
        <p:txBody>
          <a:bodyPr>
            <a:normAutofit/>
          </a:bodyPr>
          <a:lstStyle/>
          <a:p>
            <a:pPr algn="ctr"/>
            <a:r>
              <a:rPr lang="en-IN" sz="2800" dirty="0"/>
              <a:t>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6B2B74-D3D1-4960-ABF5-425110ACA4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27288"/>
            <a:ext cx="10515600" cy="514967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IN" sz="2000" dirty="0"/>
          </a:p>
          <a:p>
            <a:pPr marL="0" indent="0">
              <a:buNone/>
            </a:pPr>
            <a:r>
              <a:rPr lang="en-IN" sz="2000" dirty="0"/>
              <a:t>	=([+ab]/ d^((e-f) + g))</a:t>
            </a:r>
          </a:p>
          <a:p>
            <a:pPr marL="0" indent="0">
              <a:buNone/>
            </a:pPr>
            <a:r>
              <a:rPr lang="en-IN" sz="2000" dirty="0"/>
              <a:t>       = ([+ab]/d^[-</a:t>
            </a:r>
            <a:r>
              <a:rPr lang="en-IN" sz="2000" dirty="0" err="1"/>
              <a:t>ef</a:t>
            </a:r>
            <a:r>
              <a:rPr lang="en-IN" sz="2000" dirty="0"/>
              <a:t>]+g)</a:t>
            </a:r>
          </a:p>
          <a:p>
            <a:pPr marL="0" indent="0">
              <a:buNone/>
            </a:pPr>
            <a:r>
              <a:rPr lang="en-IN" sz="2000" dirty="0"/>
              <a:t>       =([+ab]/d^[+ -e f g])</a:t>
            </a:r>
          </a:p>
          <a:p>
            <a:pPr marL="0" indent="0">
              <a:buNone/>
            </a:pPr>
            <a:r>
              <a:rPr lang="en-IN" sz="2000" dirty="0"/>
              <a:t>       = ([+ab]/[^d + - e f g])</a:t>
            </a:r>
          </a:p>
          <a:p>
            <a:pPr marL="0" indent="0">
              <a:buNone/>
            </a:pPr>
            <a:r>
              <a:rPr lang="en-IN" sz="2000" dirty="0"/>
              <a:t>       =/ + a b  ^ d + - e f g</a:t>
            </a:r>
          </a:p>
          <a:p>
            <a:pPr marL="0" indent="0">
              <a:buNone/>
            </a:pPr>
            <a:endParaRPr lang="en-IN" sz="2000" dirty="0"/>
          </a:p>
          <a:p>
            <a:pPr marL="0" indent="0">
              <a:buNone/>
            </a:pPr>
            <a:endParaRPr lang="en-IN" sz="2000" dirty="0"/>
          </a:p>
          <a:p>
            <a:pPr marL="0" indent="0">
              <a:buNone/>
            </a:pPr>
            <a:r>
              <a:rPr lang="en-IN" sz="2000" dirty="0"/>
              <a:t>I = ( x * y) + (z + ((a + b –c) * d )) – I * (j /k)</a:t>
            </a:r>
          </a:p>
          <a:p>
            <a:pPr marL="0" indent="0">
              <a:buNone/>
            </a:pPr>
            <a:r>
              <a:rPr lang="en-IN" sz="2000" dirty="0"/>
              <a:t>= [*</a:t>
            </a:r>
            <a:r>
              <a:rPr lang="en-IN" sz="2000" dirty="0" err="1"/>
              <a:t>xy</a:t>
            </a:r>
            <a:r>
              <a:rPr lang="en-IN" sz="2000" dirty="0"/>
              <a:t>]+(z+(([+ab]-c)*d)) – I *[/</a:t>
            </a:r>
            <a:r>
              <a:rPr lang="en-IN" sz="2000" dirty="0" err="1"/>
              <a:t>jk</a:t>
            </a:r>
            <a:r>
              <a:rPr lang="en-IN" sz="2000" dirty="0"/>
              <a:t>]</a:t>
            </a:r>
          </a:p>
          <a:p>
            <a:pPr marL="0" indent="0">
              <a:buNone/>
            </a:pPr>
            <a:r>
              <a:rPr lang="en-IN" sz="2000" dirty="0"/>
              <a:t>=[*</a:t>
            </a:r>
            <a:r>
              <a:rPr lang="en-IN" sz="2000" dirty="0" err="1"/>
              <a:t>xy</a:t>
            </a:r>
            <a:r>
              <a:rPr lang="en-IN" sz="2000" dirty="0"/>
              <a:t>]+(z+([-+</a:t>
            </a:r>
            <a:r>
              <a:rPr lang="en-IN" sz="2000" dirty="0" err="1"/>
              <a:t>abc</a:t>
            </a:r>
            <a:r>
              <a:rPr lang="en-IN" sz="2000" dirty="0"/>
              <a:t>]*d))-[*</a:t>
            </a:r>
            <a:r>
              <a:rPr lang="en-IN" sz="2000" dirty="0" err="1"/>
              <a:t>i</a:t>
            </a:r>
            <a:r>
              <a:rPr lang="en-IN" sz="2000" dirty="0"/>
              <a:t>/</a:t>
            </a:r>
            <a:r>
              <a:rPr lang="en-IN" sz="2000" dirty="0" err="1"/>
              <a:t>jk</a:t>
            </a:r>
            <a:r>
              <a:rPr lang="en-IN" sz="2000" dirty="0"/>
              <a:t>]</a:t>
            </a:r>
          </a:p>
          <a:p>
            <a:pPr marL="0" indent="0">
              <a:buNone/>
            </a:pPr>
            <a:r>
              <a:rPr lang="en-IN" sz="2000" dirty="0"/>
              <a:t>=[*</a:t>
            </a:r>
            <a:r>
              <a:rPr lang="en-IN" sz="2000" dirty="0" err="1"/>
              <a:t>xy</a:t>
            </a:r>
            <a:r>
              <a:rPr lang="en-IN" sz="2000" dirty="0"/>
              <a:t>]+(z+[* - + </a:t>
            </a:r>
            <a:r>
              <a:rPr lang="en-IN" sz="2000" dirty="0" err="1"/>
              <a:t>abc</a:t>
            </a:r>
            <a:r>
              <a:rPr lang="en-IN" sz="2000" dirty="0"/>
              <a:t> d] –[*</a:t>
            </a:r>
            <a:r>
              <a:rPr lang="en-IN" sz="2000" dirty="0" err="1"/>
              <a:t>i</a:t>
            </a:r>
            <a:r>
              <a:rPr lang="en-IN" sz="2000" dirty="0"/>
              <a:t>/</a:t>
            </a:r>
            <a:r>
              <a:rPr lang="en-IN" sz="2000" dirty="0" err="1"/>
              <a:t>jk</a:t>
            </a:r>
            <a:r>
              <a:rPr lang="en-IN" sz="2000" dirty="0"/>
              <a:t>]</a:t>
            </a:r>
          </a:p>
          <a:p>
            <a:pPr marL="0" indent="0">
              <a:buNone/>
            </a:pPr>
            <a:r>
              <a:rPr lang="en-IN" sz="2000" dirty="0"/>
              <a:t>=[*</a:t>
            </a:r>
            <a:r>
              <a:rPr lang="en-IN" sz="2000" dirty="0" err="1"/>
              <a:t>xy</a:t>
            </a:r>
            <a:r>
              <a:rPr lang="en-IN" sz="2000" dirty="0"/>
              <a:t>] + [ + z * - + a b c d ] – [*</a:t>
            </a:r>
            <a:r>
              <a:rPr lang="en-IN" sz="2000" dirty="0" err="1"/>
              <a:t>i</a:t>
            </a:r>
            <a:r>
              <a:rPr lang="en-IN" sz="2000" dirty="0"/>
              <a:t>/</a:t>
            </a:r>
            <a:r>
              <a:rPr lang="en-IN" sz="2000" dirty="0" err="1"/>
              <a:t>jk</a:t>
            </a:r>
            <a:r>
              <a:rPr lang="en-IN" sz="2000" dirty="0"/>
              <a:t>]</a:t>
            </a:r>
          </a:p>
          <a:p>
            <a:pPr marL="0" indent="0">
              <a:buNone/>
            </a:pPr>
            <a:r>
              <a:rPr lang="en-IN" sz="2000" dirty="0"/>
              <a:t>= + * x y + z * - + a b c d – [*</a:t>
            </a:r>
            <a:r>
              <a:rPr lang="en-IN" sz="2000" dirty="0" err="1"/>
              <a:t>i</a:t>
            </a:r>
            <a:r>
              <a:rPr lang="en-IN" sz="2000" dirty="0"/>
              <a:t>/</a:t>
            </a:r>
            <a:r>
              <a:rPr lang="en-IN" sz="2000" dirty="0" err="1"/>
              <a:t>jk</a:t>
            </a:r>
            <a:r>
              <a:rPr lang="en-IN" sz="2000" dirty="0"/>
              <a:t>]</a:t>
            </a:r>
          </a:p>
          <a:p>
            <a:pPr marL="0" indent="0">
              <a:buNone/>
            </a:pPr>
            <a:r>
              <a:rPr lang="en-IN" sz="2000" dirty="0"/>
              <a:t>=- + * x y + z * - + a b c d *</a:t>
            </a:r>
            <a:r>
              <a:rPr lang="en-IN" sz="2000" dirty="0" err="1"/>
              <a:t>i</a:t>
            </a:r>
            <a:r>
              <a:rPr lang="en-IN" sz="2000" dirty="0"/>
              <a:t>/</a:t>
            </a:r>
            <a:r>
              <a:rPr lang="en-IN" sz="2000" dirty="0" err="1"/>
              <a:t>jk</a:t>
            </a:r>
            <a:endParaRPr lang="en-IN" sz="20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1CE5074-F66C-4CB6-889C-F06DB52DA8A8}"/>
              </a:ext>
            </a:extLst>
          </p:cNvPr>
          <p:cNvSpPr txBox="1">
            <a:spLocks/>
          </p:cNvSpPr>
          <p:nvPr/>
        </p:nvSpPr>
        <p:spPr>
          <a:xfrm>
            <a:off x="990600" y="1027290"/>
            <a:ext cx="10515600" cy="53020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IN" sz="2000" dirty="0"/>
              <a:t>   I = ((a + b) / d^((e-f) + g))</a:t>
            </a:r>
          </a:p>
        </p:txBody>
      </p:sp>
    </p:spTree>
    <p:extLst>
      <p:ext uri="{BB962C8B-B14F-4D97-AF65-F5344CB8AC3E}">
        <p14:creationId xmlns:p14="http://schemas.microsoft.com/office/powerpoint/2010/main" val="33061233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E4E80-5246-4AFB-9C35-BBC4EA15C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42786"/>
          </a:xfrm>
        </p:spPr>
        <p:txBody>
          <a:bodyPr>
            <a:normAutofit/>
          </a:bodyPr>
          <a:lstStyle/>
          <a:p>
            <a:pPr algn="ctr"/>
            <a:r>
              <a:rPr lang="en-IN" sz="2800" dirty="0"/>
              <a:t>Postfix Notation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6B2B74-D3D1-4960-ABF5-425110ACA4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98222"/>
            <a:ext cx="10515600" cy="487874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IN" sz="2000" dirty="0"/>
          </a:p>
          <a:p>
            <a:pPr marL="0" indent="0">
              <a:buNone/>
            </a:pPr>
            <a:endParaRPr lang="en-IN" sz="20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57A288F-0756-43AE-B373-4741FE796A0D}"/>
              </a:ext>
            </a:extLst>
          </p:cNvPr>
          <p:cNvSpPr txBox="1">
            <a:spLocks/>
          </p:cNvSpPr>
          <p:nvPr/>
        </p:nvSpPr>
        <p:spPr>
          <a:xfrm>
            <a:off x="990600" y="1450622"/>
            <a:ext cx="10515600" cy="48787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IN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A59C6E-943D-46C4-92F5-3F28CF6800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240" y="1517671"/>
            <a:ext cx="10185560" cy="2372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5000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E4E80-5246-4AFB-9C35-BBC4EA15C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62163"/>
          </a:xfrm>
        </p:spPr>
        <p:txBody>
          <a:bodyPr>
            <a:normAutofit/>
          </a:bodyPr>
          <a:lstStyle/>
          <a:p>
            <a:pPr algn="ctr"/>
            <a:r>
              <a:rPr lang="en-IN" sz="2800" dirty="0"/>
              <a:t>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6B2B74-D3D1-4960-ABF5-425110ACA4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27288"/>
            <a:ext cx="10515600" cy="557671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IN" sz="2000" dirty="0"/>
          </a:p>
          <a:p>
            <a:pPr marL="0" indent="0">
              <a:buNone/>
            </a:pPr>
            <a:r>
              <a:rPr lang="en-IN" sz="2000" dirty="0"/>
              <a:t>		</a:t>
            </a:r>
          </a:p>
          <a:p>
            <a:pPr marL="0" indent="0">
              <a:buNone/>
            </a:pPr>
            <a:r>
              <a:rPr lang="en-IN" sz="2000" dirty="0"/>
              <a:t>		</a:t>
            </a:r>
          </a:p>
          <a:p>
            <a:pPr marL="0" indent="0">
              <a:buNone/>
            </a:pPr>
            <a:r>
              <a:rPr lang="en-IN" sz="2000" dirty="0"/>
              <a:t>I = (x-y) * ((</a:t>
            </a:r>
            <a:r>
              <a:rPr lang="en-IN" sz="2000" dirty="0" err="1"/>
              <a:t>a+b</a:t>
            </a:r>
            <a:r>
              <a:rPr lang="en-IN" sz="2000" dirty="0"/>
              <a:t>)/f) = [</a:t>
            </a:r>
            <a:r>
              <a:rPr lang="en-IN" sz="2000" dirty="0" err="1"/>
              <a:t>xy</a:t>
            </a:r>
            <a:r>
              <a:rPr lang="en-IN" sz="2000" dirty="0"/>
              <a:t>-]* ((</a:t>
            </a:r>
            <a:r>
              <a:rPr lang="en-IN" sz="2000" dirty="0" err="1"/>
              <a:t>a+b</a:t>
            </a:r>
            <a:r>
              <a:rPr lang="en-IN" sz="2000" dirty="0"/>
              <a:t>)/f)</a:t>
            </a:r>
          </a:p>
          <a:p>
            <a:pPr marL="0" indent="0">
              <a:buNone/>
            </a:pPr>
            <a:r>
              <a:rPr lang="en-IN" sz="2000" dirty="0"/>
              <a:t> = [x y -] * ([a b +] / f)</a:t>
            </a:r>
          </a:p>
          <a:p>
            <a:pPr marL="0" indent="0">
              <a:buNone/>
            </a:pPr>
            <a:r>
              <a:rPr lang="en-IN" sz="2000" dirty="0"/>
              <a:t> = [x y -] * [ a b + f /]</a:t>
            </a:r>
          </a:p>
          <a:p>
            <a:pPr marL="0" indent="0">
              <a:buNone/>
            </a:pPr>
            <a:r>
              <a:rPr lang="en-IN" sz="2000" dirty="0"/>
              <a:t>= x y – a b + f / *</a:t>
            </a:r>
          </a:p>
          <a:p>
            <a:pPr marL="0" indent="0">
              <a:buNone/>
            </a:pPr>
            <a:r>
              <a:rPr lang="en-IN" sz="2000" dirty="0"/>
              <a:t> </a:t>
            </a:r>
          </a:p>
          <a:p>
            <a:pPr marL="0" indent="0">
              <a:buNone/>
            </a:pPr>
            <a:r>
              <a:rPr lang="en-IN" sz="2000" dirty="0"/>
              <a:t>I = ( x * y) + (z + ((a + b –c) * d )) – I * (j /k)</a:t>
            </a:r>
          </a:p>
          <a:p>
            <a:pPr marL="0" indent="0">
              <a:buNone/>
            </a:pPr>
            <a:r>
              <a:rPr lang="en-IN" sz="2000" dirty="0"/>
              <a:t>= [</a:t>
            </a:r>
            <a:r>
              <a:rPr lang="en-IN" sz="2000" dirty="0" err="1"/>
              <a:t>xy</a:t>
            </a:r>
            <a:r>
              <a:rPr lang="en-IN" sz="2000" dirty="0"/>
              <a:t>*]+(z+(([ab+]-c) *d))-I *[</a:t>
            </a:r>
            <a:r>
              <a:rPr lang="en-IN" sz="2000" dirty="0" err="1"/>
              <a:t>jk</a:t>
            </a:r>
            <a:r>
              <a:rPr lang="en-IN" sz="2000" dirty="0"/>
              <a:t>/]</a:t>
            </a:r>
          </a:p>
          <a:p>
            <a:pPr marL="0" indent="0">
              <a:buNone/>
            </a:pPr>
            <a:r>
              <a:rPr lang="en-IN" sz="2000" dirty="0"/>
              <a:t>=[</a:t>
            </a:r>
            <a:r>
              <a:rPr lang="en-IN" sz="2000" dirty="0" err="1"/>
              <a:t>xy</a:t>
            </a:r>
            <a:r>
              <a:rPr lang="en-IN" sz="2000" dirty="0"/>
              <a:t>*]+(z+[</a:t>
            </a:r>
            <a:r>
              <a:rPr lang="en-IN" sz="2000" dirty="0" err="1"/>
              <a:t>ab+c</a:t>
            </a:r>
            <a:r>
              <a:rPr lang="en-IN" sz="2000" dirty="0"/>
              <a:t>-]*d) – </a:t>
            </a:r>
            <a:r>
              <a:rPr lang="en-IN" sz="2000" dirty="0" err="1"/>
              <a:t>ijk</a:t>
            </a:r>
            <a:r>
              <a:rPr lang="en-IN" sz="2000" dirty="0"/>
              <a:t>/*</a:t>
            </a:r>
          </a:p>
          <a:p>
            <a:pPr marL="0" indent="0">
              <a:buNone/>
            </a:pPr>
            <a:r>
              <a:rPr lang="en-IN" sz="2000" dirty="0"/>
              <a:t>=[</a:t>
            </a:r>
            <a:r>
              <a:rPr lang="en-IN" sz="2000" dirty="0" err="1"/>
              <a:t>xy</a:t>
            </a:r>
            <a:r>
              <a:rPr lang="en-IN" sz="2000" dirty="0"/>
              <a:t>*]+(z+[</a:t>
            </a:r>
            <a:r>
              <a:rPr lang="en-IN" sz="2000" dirty="0" err="1"/>
              <a:t>ab+c-d</a:t>
            </a:r>
            <a:r>
              <a:rPr lang="en-IN" sz="2000" dirty="0"/>
              <a:t>*]-</a:t>
            </a:r>
            <a:r>
              <a:rPr lang="en-IN" sz="2000" dirty="0" err="1"/>
              <a:t>ijk</a:t>
            </a:r>
            <a:r>
              <a:rPr lang="en-IN" sz="2000" dirty="0"/>
              <a:t>/ *</a:t>
            </a:r>
          </a:p>
          <a:p>
            <a:pPr marL="0" indent="0">
              <a:buNone/>
            </a:pPr>
            <a:r>
              <a:rPr lang="en-IN" sz="2000" dirty="0"/>
              <a:t>=</a:t>
            </a:r>
            <a:r>
              <a:rPr lang="en-IN" sz="2000" dirty="0" err="1"/>
              <a:t>xy</a:t>
            </a:r>
            <a:r>
              <a:rPr lang="en-IN" sz="2000" dirty="0"/>
              <a:t>*+ </a:t>
            </a:r>
            <a:r>
              <a:rPr lang="en-IN" sz="2000" dirty="0" err="1"/>
              <a:t>zab+c-d</a:t>
            </a:r>
            <a:r>
              <a:rPr lang="en-IN" sz="2000" dirty="0"/>
              <a:t>*+</a:t>
            </a:r>
            <a:r>
              <a:rPr lang="en-IN" sz="2000" dirty="0" err="1"/>
              <a:t>ijk</a:t>
            </a:r>
            <a:r>
              <a:rPr lang="en-IN" sz="2000" dirty="0"/>
              <a:t>/*-</a:t>
            </a:r>
          </a:p>
          <a:p>
            <a:pPr marL="0" indent="0">
              <a:buNone/>
            </a:pPr>
            <a:r>
              <a:rPr lang="en-IN" sz="2000" dirty="0"/>
              <a:t>=</a:t>
            </a:r>
            <a:r>
              <a:rPr lang="en-IN" sz="2000" dirty="0" err="1"/>
              <a:t>xy</a:t>
            </a:r>
            <a:r>
              <a:rPr lang="en-IN" sz="2000" dirty="0"/>
              <a:t>* </a:t>
            </a:r>
            <a:r>
              <a:rPr lang="en-IN" sz="2000" dirty="0" err="1"/>
              <a:t>zab+c-d</a:t>
            </a:r>
            <a:r>
              <a:rPr lang="en-IN" sz="2000" dirty="0"/>
              <a:t>*++</a:t>
            </a:r>
            <a:r>
              <a:rPr lang="en-IN" sz="2000" dirty="0" err="1"/>
              <a:t>ijk</a:t>
            </a:r>
            <a:r>
              <a:rPr lang="en-IN" sz="2000" dirty="0"/>
              <a:t>/* -</a:t>
            </a:r>
          </a:p>
          <a:p>
            <a:pPr marL="0" indent="0">
              <a:buNone/>
            </a:pPr>
            <a:endParaRPr lang="en-IN" sz="20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1CE5074-F66C-4CB6-889C-F06DB52DA8A8}"/>
              </a:ext>
            </a:extLst>
          </p:cNvPr>
          <p:cNvSpPr txBox="1">
            <a:spLocks/>
          </p:cNvSpPr>
          <p:nvPr/>
        </p:nvSpPr>
        <p:spPr>
          <a:xfrm>
            <a:off x="990600" y="1027290"/>
            <a:ext cx="10515600" cy="53020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IN" sz="2000" dirty="0"/>
              <a:t>   I = (a-b)/c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IN" sz="2000" dirty="0"/>
              <a:t>      = (ab-)/c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IN" sz="2000" dirty="0"/>
              <a:t>       =ab – c /</a:t>
            </a:r>
          </a:p>
        </p:txBody>
      </p:sp>
    </p:spTree>
    <p:extLst>
      <p:ext uri="{BB962C8B-B14F-4D97-AF65-F5344CB8AC3E}">
        <p14:creationId xmlns:p14="http://schemas.microsoft.com/office/powerpoint/2010/main" val="35407469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E4E80-5246-4AFB-9C35-BBC4EA15C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09761"/>
          </a:xfrm>
        </p:spPr>
        <p:txBody>
          <a:bodyPr>
            <a:normAutofit/>
          </a:bodyPr>
          <a:lstStyle/>
          <a:p>
            <a:pPr algn="ctr"/>
            <a:r>
              <a:rPr lang="en-IN" sz="2400" dirty="0"/>
              <a:t>Algorithm to convert infix expression into postfix expression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6B2B74-D3D1-4960-ABF5-425110ACA4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74888"/>
            <a:ext cx="10515600" cy="530207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IN" sz="2000" dirty="0"/>
          </a:p>
          <a:p>
            <a:pPr marL="0" indent="0">
              <a:buNone/>
            </a:pPr>
            <a:r>
              <a:rPr lang="en-IN" sz="2000" dirty="0"/>
              <a:t>		</a:t>
            </a:r>
          </a:p>
          <a:p>
            <a:pPr marL="0" indent="0">
              <a:buNone/>
            </a:pPr>
            <a:r>
              <a:rPr lang="en-IN" sz="2000" dirty="0"/>
              <a:t>		</a:t>
            </a:r>
          </a:p>
          <a:p>
            <a:pPr marL="0" indent="0">
              <a:buNone/>
            </a:pPr>
            <a:endParaRPr lang="en-IN" sz="20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1CE5074-F66C-4CB6-889C-F06DB52DA8A8}"/>
              </a:ext>
            </a:extLst>
          </p:cNvPr>
          <p:cNvSpPr txBox="1">
            <a:spLocks/>
          </p:cNvSpPr>
          <p:nvPr/>
        </p:nvSpPr>
        <p:spPr>
          <a:xfrm>
            <a:off x="699911" y="1027290"/>
            <a:ext cx="10806289" cy="53020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IN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772C30-1D1C-4343-AB24-1BEB8845C2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3558" y="940025"/>
            <a:ext cx="8394842" cy="591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8277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E4E80-5246-4AFB-9C35-BBC4EA15C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09761"/>
          </a:xfrm>
        </p:spPr>
        <p:txBody>
          <a:bodyPr>
            <a:normAutofit/>
          </a:bodyPr>
          <a:lstStyle/>
          <a:p>
            <a:pPr algn="ctr"/>
            <a:r>
              <a:rPr lang="en-IN" sz="2400" dirty="0"/>
              <a:t>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6B2B74-D3D1-4960-ABF5-425110ACA4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0" y="1027288"/>
            <a:ext cx="10363200" cy="51496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N" sz="2000" dirty="0"/>
              <a:t>Consider, I = (6+2)*5- 8/4</a:t>
            </a:r>
          </a:p>
          <a:p>
            <a:pPr marL="0" indent="0">
              <a:buNone/>
            </a:pPr>
            <a:endParaRPr lang="en-IN" sz="20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1CE5074-F66C-4CB6-889C-F06DB52DA8A8}"/>
              </a:ext>
            </a:extLst>
          </p:cNvPr>
          <p:cNvSpPr txBox="1">
            <a:spLocks/>
          </p:cNvSpPr>
          <p:nvPr/>
        </p:nvSpPr>
        <p:spPr>
          <a:xfrm>
            <a:off x="990600" y="1027290"/>
            <a:ext cx="10515600" cy="53020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IN" sz="2000" dirty="0"/>
              <a:t> 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F1AFC0-9C06-4919-A80D-AC838C2237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6889" y="1406916"/>
            <a:ext cx="7450668" cy="5229238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A3DFD15-5E49-40EF-8646-F0CBC8F7BAE9}"/>
              </a:ext>
            </a:extLst>
          </p:cNvPr>
          <p:cNvCxnSpPr/>
          <p:nvPr/>
        </p:nvCxnSpPr>
        <p:spPr>
          <a:xfrm>
            <a:off x="9448800" y="2415822"/>
            <a:ext cx="0" cy="19868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9945327-3217-40B4-9363-5418EE24304F}"/>
              </a:ext>
            </a:extLst>
          </p:cNvPr>
          <p:cNvCxnSpPr/>
          <p:nvPr/>
        </p:nvCxnSpPr>
        <p:spPr>
          <a:xfrm>
            <a:off x="10402712" y="2415822"/>
            <a:ext cx="0" cy="19868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957DC65-3DA0-422B-85DA-86150A1E37B3}"/>
              </a:ext>
            </a:extLst>
          </p:cNvPr>
          <p:cNvCxnSpPr>
            <a:cxnSpLocks/>
          </p:cNvCxnSpPr>
          <p:nvPr/>
        </p:nvCxnSpPr>
        <p:spPr>
          <a:xfrm flipH="1">
            <a:off x="9448800" y="4389527"/>
            <a:ext cx="9539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DFC32B7-3A91-4A9D-9734-13CF9FC634F5}"/>
              </a:ext>
            </a:extLst>
          </p:cNvPr>
          <p:cNvCxnSpPr>
            <a:cxnSpLocks/>
          </p:cNvCxnSpPr>
          <p:nvPr/>
        </p:nvCxnSpPr>
        <p:spPr>
          <a:xfrm flipH="1">
            <a:off x="9448800" y="3991462"/>
            <a:ext cx="9539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AD034AF-2132-4CC2-84D5-53D9867B4571}"/>
              </a:ext>
            </a:extLst>
          </p:cNvPr>
          <p:cNvCxnSpPr>
            <a:cxnSpLocks/>
          </p:cNvCxnSpPr>
          <p:nvPr/>
        </p:nvCxnSpPr>
        <p:spPr>
          <a:xfrm flipH="1">
            <a:off x="9448800" y="3670832"/>
            <a:ext cx="9539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D567C96-EECC-4E65-BA0F-30E7794AB450}"/>
              </a:ext>
            </a:extLst>
          </p:cNvPr>
          <p:cNvCxnSpPr>
            <a:cxnSpLocks/>
          </p:cNvCxnSpPr>
          <p:nvPr/>
        </p:nvCxnSpPr>
        <p:spPr>
          <a:xfrm flipH="1">
            <a:off x="9448800" y="3409244"/>
            <a:ext cx="9539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BFECB6C-66EE-4D2E-B6CC-89125B82903C}"/>
              </a:ext>
            </a:extLst>
          </p:cNvPr>
          <p:cNvCxnSpPr>
            <a:cxnSpLocks/>
          </p:cNvCxnSpPr>
          <p:nvPr/>
        </p:nvCxnSpPr>
        <p:spPr>
          <a:xfrm flipH="1">
            <a:off x="9448800" y="3040505"/>
            <a:ext cx="9539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96908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E4E80-5246-4AFB-9C35-BBC4EA15C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402518"/>
          </a:xfrm>
        </p:spPr>
        <p:txBody>
          <a:bodyPr>
            <a:normAutofit fontScale="90000"/>
          </a:bodyPr>
          <a:lstStyle/>
          <a:p>
            <a:pPr algn="ctr"/>
            <a:r>
              <a:rPr lang="en-IN" sz="2400" dirty="0"/>
              <a:t>Evaluation of postfix notation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24EFDC3-88DB-4E87-B5DE-FE5C2399BA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7807" y="874713"/>
            <a:ext cx="9694448" cy="530225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1CE5074-F66C-4CB6-889C-F06DB52DA8A8}"/>
              </a:ext>
            </a:extLst>
          </p:cNvPr>
          <p:cNvSpPr txBox="1">
            <a:spLocks/>
          </p:cNvSpPr>
          <p:nvPr/>
        </p:nvSpPr>
        <p:spPr>
          <a:xfrm>
            <a:off x="575733" y="1027290"/>
            <a:ext cx="10930467" cy="53020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IN" sz="2000" dirty="0"/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41949250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E4E80-5246-4AFB-9C35-BBC4EA15C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62163"/>
          </a:xfrm>
        </p:spPr>
        <p:txBody>
          <a:bodyPr>
            <a:normAutofit/>
          </a:bodyPr>
          <a:lstStyle/>
          <a:p>
            <a:pPr algn="ctr"/>
            <a:r>
              <a:rPr lang="en-IN" sz="2800" dirty="0"/>
              <a:t>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6B2B74-D3D1-4960-ABF5-425110ACA4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27288"/>
            <a:ext cx="10515600" cy="514967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IN" sz="2000" dirty="0"/>
          </a:p>
          <a:p>
            <a:pPr marL="0" indent="0">
              <a:buNone/>
            </a:pPr>
            <a:r>
              <a:rPr lang="en-IN" sz="2000" dirty="0"/>
              <a:t>		</a:t>
            </a:r>
          </a:p>
          <a:p>
            <a:pPr marL="0" indent="0">
              <a:buNone/>
            </a:pPr>
            <a:r>
              <a:rPr lang="en-IN" sz="2000" dirty="0"/>
              <a:t>		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1CE5074-F66C-4CB6-889C-F06DB52DA8A8}"/>
              </a:ext>
            </a:extLst>
          </p:cNvPr>
          <p:cNvSpPr txBox="1">
            <a:spLocks/>
          </p:cNvSpPr>
          <p:nvPr/>
        </p:nvSpPr>
        <p:spPr>
          <a:xfrm>
            <a:off x="733778" y="1027290"/>
            <a:ext cx="10772422" cy="53020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IN" sz="2000" dirty="0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2A0FE955-FDD2-4B17-97CF-634B2A2C77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9734709"/>
              </p:ext>
            </p:extLst>
          </p:nvPr>
        </p:nvGraphicFramePr>
        <p:xfrm>
          <a:off x="2494846" y="2881895"/>
          <a:ext cx="1049866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9866">
                  <a:extLst>
                    <a:ext uri="{9D8B030D-6E8A-4147-A177-3AD203B41FA5}">
                      <a16:colId xmlns:a16="http://schemas.microsoft.com/office/drawing/2014/main" val="249431558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IN" dirty="0"/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2381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29049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68105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6886381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EBE56848-4517-4C59-B7CF-C4421219F7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5592" y="928153"/>
            <a:ext cx="5619297" cy="66999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9B0118E8-EEE2-4DFE-A5AC-0F152767BC5A}"/>
                  </a:ext>
                </a:extLst>
              </p14:cNvPr>
              <p14:cNvContentPartPr/>
              <p14:nvPr/>
            </p14:nvContentPartPr>
            <p14:xfrm>
              <a:off x="1509120" y="1294920"/>
              <a:ext cx="10216080" cy="52153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9B0118E8-EEE2-4DFE-A5AC-0F152767BC5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99760" y="1285560"/>
                <a:ext cx="10234800" cy="5234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910279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6794334-99ED-4291-83F3-1A09FD6A0A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96556"/>
            <a:ext cx="10515600" cy="921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8686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E4E80-5246-4AFB-9C35-BBC4EA15C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62163"/>
          </a:xfrm>
        </p:spPr>
        <p:txBody>
          <a:bodyPr>
            <a:normAutofit/>
          </a:bodyPr>
          <a:lstStyle/>
          <a:p>
            <a:pPr algn="ctr"/>
            <a:r>
              <a:rPr lang="en-IN" sz="2800" dirty="0"/>
              <a:t>Matching Parenthesis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6B2B74-D3D1-4960-ABF5-425110ACA4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27288"/>
            <a:ext cx="10515600" cy="514967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IN" sz="2000" dirty="0"/>
          </a:p>
          <a:p>
            <a:pPr marL="0" indent="0">
              <a:buNone/>
            </a:pPr>
            <a:r>
              <a:rPr lang="en-IN" sz="2000" dirty="0"/>
              <a:t>		</a:t>
            </a:r>
          </a:p>
          <a:p>
            <a:pPr marL="0" indent="0">
              <a:buNone/>
            </a:pPr>
            <a:r>
              <a:rPr lang="en-IN" sz="2000" dirty="0"/>
              <a:t>		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1CE5074-F66C-4CB6-889C-F06DB52DA8A8}"/>
              </a:ext>
            </a:extLst>
          </p:cNvPr>
          <p:cNvSpPr txBox="1">
            <a:spLocks/>
          </p:cNvSpPr>
          <p:nvPr/>
        </p:nvSpPr>
        <p:spPr>
          <a:xfrm>
            <a:off x="733778" y="1027290"/>
            <a:ext cx="10772422" cy="53020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IN" sz="20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B5BEE7B-70BE-4C15-B89A-04CF0C347B77}"/>
              </a:ext>
            </a:extLst>
          </p:cNvPr>
          <p:cNvSpPr txBox="1">
            <a:spLocks/>
          </p:cNvSpPr>
          <p:nvPr/>
        </p:nvSpPr>
        <p:spPr>
          <a:xfrm>
            <a:off x="990600" y="1027287"/>
            <a:ext cx="10515600" cy="5576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IN" sz="2000" dirty="0"/>
              <a:t>Stack can be used for syntax verification of the arithmetic expression for ensuring that for each left parenthesis in the expression there is corresponding right parenthesis.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IN" sz="20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IN" sz="2000" dirty="0"/>
              <a:t>		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IN" sz="2000" dirty="0"/>
              <a:t>		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IN" sz="2000" dirty="0"/>
          </a:p>
        </p:txBody>
      </p:sp>
    </p:spTree>
    <p:extLst>
      <p:ext uri="{BB962C8B-B14F-4D97-AF65-F5344CB8AC3E}">
        <p14:creationId xmlns:p14="http://schemas.microsoft.com/office/powerpoint/2010/main" val="39591830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E4E80-5246-4AFB-9C35-BBC4EA15C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387526"/>
          </a:xfrm>
        </p:spPr>
        <p:txBody>
          <a:bodyPr>
            <a:normAutofit fontScale="90000"/>
          </a:bodyPr>
          <a:lstStyle/>
          <a:p>
            <a:pPr algn="ctr"/>
            <a:r>
              <a:rPr lang="en-IN" sz="2800" dirty="0"/>
              <a:t>Matching Parenthesis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6B2B74-D3D1-4960-ABF5-425110ACA4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27288"/>
            <a:ext cx="10515600" cy="514967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IN" sz="2000" dirty="0"/>
          </a:p>
          <a:p>
            <a:pPr marL="0" indent="0">
              <a:buNone/>
            </a:pPr>
            <a:r>
              <a:rPr lang="en-IN" sz="2000" dirty="0"/>
              <a:t>		</a:t>
            </a:r>
          </a:p>
          <a:p>
            <a:pPr marL="0" indent="0">
              <a:buNone/>
            </a:pPr>
            <a:r>
              <a:rPr lang="en-IN" sz="2000" dirty="0"/>
              <a:t>		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1CE5074-F66C-4CB6-889C-F06DB52DA8A8}"/>
              </a:ext>
            </a:extLst>
          </p:cNvPr>
          <p:cNvSpPr txBox="1">
            <a:spLocks/>
          </p:cNvSpPr>
          <p:nvPr/>
        </p:nvSpPr>
        <p:spPr>
          <a:xfrm>
            <a:off x="733778" y="1027290"/>
            <a:ext cx="10772422" cy="53020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IN" sz="20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B5BEE7B-70BE-4C15-B89A-04CF0C347B77}"/>
              </a:ext>
            </a:extLst>
          </p:cNvPr>
          <p:cNvSpPr txBox="1">
            <a:spLocks/>
          </p:cNvSpPr>
          <p:nvPr/>
        </p:nvSpPr>
        <p:spPr>
          <a:xfrm>
            <a:off x="990600" y="1027287"/>
            <a:ext cx="10515600" cy="5576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IN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39E3A6-C417-4063-9579-6357969984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1778" y="916160"/>
            <a:ext cx="8955766" cy="5576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2584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E4E80-5246-4AFB-9C35-BBC4EA15C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42786"/>
          </a:xfrm>
        </p:spPr>
        <p:txBody>
          <a:bodyPr>
            <a:normAutofit/>
          </a:bodyPr>
          <a:lstStyle/>
          <a:p>
            <a:endParaRPr lang="en-IN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6B2B74-D3D1-4960-ABF5-425110ACA4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98222"/>
            <a:ext cx="10515600" cy="4878741"/>
          </a:xfrm>
        </p:spPr>
        <p:txBody>
          <a:bodyPr>
            <a:normAutofit/>
          </a:bodyPr>
          <a:lstStyle/>
          <a:p>
            <a:r>
              <a:rPr lang="en-IN" sz="2000" dirty="0"/>
              <a:t>In stack, insertion operation is known as </a:t>
            </a:r>
            <a:r>
              <a:rPr lang="en-IN" sz="2000" i="1" dirty="0"/>
              <a:t>push </a:t>
            </a:r>
            <a:r>
              <a:rPr lang="en-IN" sz="2000" dirty="0"/>
              <a:t>and deletion operation is known as </a:t>
            </a:r>
            <a:r>
              <a:rPr lang="en-IN" sz="2000" i="1" dirty="0"/>
              <a:t>pop.</a:t>
            </a:r>
          </a:p>
          <a:p>
            <a:r>
              <a:rPr lang="en-IN" sz="2000" dirty="0"/>
              <a:t>Stack is also called as Last In First Out(LIFO).</a:t>
            </a:r>
          </a:p>
          <a:p>
            <a:r>
              <a:rPr lang="en-IN" sz="2000" dirty="0"/>
              <a:t>Though stack is restricted kind of data structure but it has many applications in programming.</a:t>
            </a:r>
          </a:p>
          <a:p>
            <a:endParaRPr lang="en-IN" sz="2000" dirty="0"/>
          </a:p>
        </p:txBody>
      </p:sp>
    </p:spTree>
    <p:extLst>
      <p:ext uri="{BB962C8B-B14F-4D97-AF65-F5344CB8AC3E}">
        <p14:creationId xmlns:p14="http://schemas.microsoft.com/office/powerpoint/2010/main" val="4234516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6B2B74-D3D1-4960-ABF5-425110ACA4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27288"/>
            <a:ext cx="10515600" cy="514967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IN" sz="2000" dirty="0"/>
          </a:p>
          <a:p>
            <a:pPr marL="0" indent="0">
              <a:buNone/>
            </a:pPr>
            <a:r>
              <a:rPr lang="en-IN" sz="2000" dirty="0"/>
              <a:t>		</a:t>
            </a:r>
          </a:p>
          <a:p>
            <a:pPr marL="0" indent="0">
              <a:buNone/>
            </a:pPr>
            <a:r>
              <a:rPr lang="en-IN" sz="2000" dirty="0"/>
              <a:t>		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1CE5074-F66C-4CB6-889C-F06DB52DA8A8}"/>
              </a:ext>
            </a:extLst>
          </p:cNvPr>
          <p:cNvSpPr txBox="1">
            <a:spLocks/>
          </p:cNvSpPr>
          <p:nvPr/>
        </p:nvSpPr>
        <p:spPr>
          <a:xfrm>
            <a:off x="733778" y="1027290"/>
            <a:ext cx="10772422" cy="53020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IN" sz="20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B5BEE7B-70BE-4C15-B89A-04CF0C347B77}"/>
              </a:ext>
            </a:extLst>
          </p:cNvPr>
          <p:cNvSpPr txBox="1">
            <a:spLocks/>
          </p:cNvSpPr>
          <p:nvPr/>
        </p:nvSpPr>
        <p:spPr>
          <a:xfrm>
            <a:off x="990600" y="1027287"/>
            <a:ext cx="10515600" cy="5576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IN" sz="20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IN" sz="2000" dirty="0"/>
              <a:t>		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IN" sz="2000" dirty="0"/>
              <a:t>		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IN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9F09E3-18D7-439D-AD50-0AB1F53020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4594" y="752653"/>
            <a:ext cx="1991762" cy="8827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377EB2-51D5-46E9-8772-3F440640B7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869147"/>
            <a:ext cx="8005258" cy="4460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0158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E4E80-5246-4AFB-9C35-BBC4EA15C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509760"/>
          </a:xfrm>
        </p:spPr>
        <p:txBody>
          <a:bodyPr>
            <a:normAutofit/>
          </a:bodyPr>
          <a:lstStyle/>
          <a:p>
            <a:pPr algn="ctr"/>
            <a:r>
              <a:rPr lang="en-IN" sz="2800" dirty="0"/>
              <a:t>Recursion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6B2B74-D3D1-4960-ABF5-425110ACA4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27288"/>
            <a:ext cx="10515600" cy="530207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IN" sz="2000" dirty="0"/>
          </a:p>
          <a:p>
            <a:pPr marL="0" indent="0">
              <a:buNone/>
            </a:pPr>
            <a:r>
              <a:rPr lang="en-IN" sz="2000" dirty="0"/>
              <a:t>		</a:t>
            </a:r>
          </a:p>
          <a:p>
            <a:pPr marL="0" indent="0">
              <a:buNone/>
            </a:pPr>
            <a:r>
              <a:rPr lang="en-IN" sz="2000" dirty="0"/>
              <a:t>		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1CE5074-F66C-4CB6-889C-F06DB52DA8A8}"/>
              </a:ext>
            </a:extLst>
          </p:cNvPr>
          <p:cNvSpPr txBox="1">
            <a:spLocks/>
          </p:cNvSpPr>
          <p:nvPr/>
        </p:nvSpPr>
        <p:spPr>
          <a:xfrm>
            <a:off x="733778" y="1027290"/>
            <a:ext cx="10772422" cy="53020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IN" sz="20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B5BEE7B-70BE-4C15-B89A-04CF0C347B77}"/>
              </a:ext>
            </a:extLst>
          </p:cNvPr>
          <p:cNvSpPr txBox="1">
            <a:spLocks/>
          </p:cNvSpPr>
          <p:nvPr/>
        </p:nvSpPr>
        <p:spPr>
          <a:xfrm>
            <a:off x="990600" y="1027287"/>
            <a:ext cx="10515600" cy="5576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IN" sz="2000" dirty="0"/>
              <a:t>It is an important and powerful tool for developing algorithms.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IN" sz="2000" dirty="0"/>
              <a:t>It is the ability of the procedure to call itself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IN" sz="2000" dirty="0"/>
              <a:t>If we want to defined the procedure recursively, it must satisfy the following to conditions.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en-IN" sz="2000" dirty="0"/>
              <a:t>There must be decision criteria that stops the further call to the procedure called as base criteria.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en-IN" sz="2000" dirty="0"/>
              <a:t>Each time a procedure call itself either directly or indirectly, it must be nearer to the solution.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IN" sz="2000" dirty="0"/>
          </a:p>
        </p:txBody>
      </p:sp>
    </p:spTree>
    <p:extLst>
      <p:ext uri="{BB962C8B-B14F-4D97-AF65-F5344CB8AC3E}">
        <p14:creationId xmlns:p14="http://schemas.microsoft.com/office/powerpoint/2010/main" val="16229224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6B2B74-D3D1-4960-ABF5-425110ACA4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27288"/>
            <a:ext cx="10515600" cy="514967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IN" sz="2000" dirty="0"/>
          </a:p>
          <a:p>
            <a:pPr marL="0" indent="0">
              <a:buNone/>
            </a:pPr>
            <a:r>
              <a:rPr lang="en-IN" sz="2000" dirty="0"/>
              <a:t>		</a:t>
            </a:r>
          </a:p>
          <a:p>
            <a:pPr marL="0" indent="0">
              <a:buNone/>
            </a:pPr>
            <a:r>
              <a:rPr lang="en-IN" sz="2000" dirty="0"/>
              <a:t>		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1CE5074-F66C-4CB6-889C-F06DB52DA8A8}"/>
              </a:ext>
            </a:extLst>
          </p:cNvPr>
          <p:cNvSpPr txBox="1">
            <a:spLocks/>
          </p:cNvSpPr>
          <p:nvPr/>
        </p:nvSpPr>
        <p:spPr>
          <a:xfrm>
            <a:off x="733778" y="1027290"/>
            <a:ext cx="10772422" cy="53020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IN" sz="20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B5BEE7B-70BE-4C15-B89A-04CF0C347B77}"/>
              </a:ext>
            </a:extLst>
          </p:cNvPr>
          <p:cNvSpPr txBox="1">
            <a:spLocks/>
          </p:cNvSpPr>
          <p:nvPr/>
        </p:nvSpPr>
        <p:spPr>
          <a:xfrm>
            <a:off x="990600" y="1027287"/>
            <a:ext cx="10515600" cy="5576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IN" sz="20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IN" sz="2000" dirty="0"/>
              <a:t>		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IN" sz="2000" dirty="0"/>
              <a:t>		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IN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CEBACE-3797-4FA7-BE19-190C2B83B0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721032"/>
            <a:ext cx="9158111" cy="6136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3319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E4E80-5246-4AFB-9C35-BBC4EA15C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62163"/>
          </a:xfrm>
        </p:spPr>
        <p:txBody>
          <a:bodyPr>
            <a:normAutofit/>
          </a:bodyPr>
          <a:lstStyle/>
          <a:p>
            <a:pPr algn="ctr"/>
            <a:endParaRPr lang="en-IN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6B2B74-D3D1-4960-ABF5-425110ACA4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27288"/>
            <a:ext cx="10515600" cy="514967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IN" sz="2000" dirty="0"/>
          </a:p>
          <a:p>
            <a:pPr marL="0" indent="0">
              <a:buNone/>
            </a:pPr>
            <a:r>
              <a:rPr lang="en-IN" sz="2000" dirty="0"/>
              <a:t>		</a:t>
            </a:r>
          </a:p>
          <a:p>
            <a:pPr marL="0" indent="0">
              <a:buNone/>
            </a:pPr>
            <a:r>
              <a:rPr lang="en-IN" sz="2000" dirty="0"/>
              <a:t>																																																																														Return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1CE5074-F66C-4CB6-889C-F06DB52DA8A8}"/>
              </a:ext>
            </a:extLst>
          </p:cNvPr>
          <p:cNvSpPr txBox="1">
            <a:spLocks/>
          </p:cNvSpPr>
          <p:nvPr/>
        </p:nvSpPr>
        <p:spPr>
          <a:xfrm>
            <a:off x="733778" y="1027290"/>
            <a:ext cx="10772422" cy="53020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IN" sz="20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B5BEE7B-70BE-4C15-B89A-04CF0C347B77}"/>
              </a:ext>
            </a:extLst>
          </p:cNvPr>
          <p:cNvSpPr txBox="1">
            <a:spLocks/>
          </p:cNvSpPr>
          <p:nvPr/>
        </p:nvSpPr>
        <p:spPr>
          <a:xfrm>
            <a:off x="990600" y="1027287"/>
            <a:ext cx="10515600" cy="5576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IN" sz="2000" dirty="0"/>
              <a:t>		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IN" sz="2000" dirty="0"/>
              <a:t>Factorial(n)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IN" sz="2000" dirty="0"/>
              <a:t>	if n=0 then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IN" sz="2000" dirty="0"/>
              <a:t>		set Fact=1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IN" sz="2000" dirty="0"/>
              <a:t>	Return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IN" sz="2000" dirty="0"/>
              <a:t>	Else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IN" sz="2000" dirty="0"/>
              <a:t>		set Fact= n*Factorial(n-1)</a:t>
            </a:r>
          </a:p>
        </p:txBody>
      </p:sp>
    </p:spTree>
    <p:extLst>
      <p:ext uri="{BB962C8B-B14F-4D97-AF65-F5344CB8AC3E}">
        <p14:creationId xmlns:p14="http://schemas.microsoft.com/office/powerpoint/2010/main" val="5495843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E4E80-5246-4AFB-9C35-BBC4EA15C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42786"/>
          </a:xfrm>
        </p:spPr>
        <p:txBody>
          <a:bodyPr>
            <a:normAutofit/>
          </a:bodyPr>
          <a:lstStyle/>
          <a:p>
            <a:r>
              <a:rPr lang="en-IN" sz="2800" dirty="0"/>
              <a:t>Operations on the Stack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6B2B74-D3D1-4960-ABF5-425110ACA4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450" y="1298222"/>
            <a:ext cx="10801350" cy="487874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IN" sz="2000" dirty="0"/>
              <a:t>Two basic operations performed on stack are:</a:t>
            </a:r>
          </a:p>
          <a:p>
            <a:r>
              <a:rPr lang="en-IN" sz="2000" dirty="0"/>
              <a:t>Push</a:t>
            </a:r>
          </a:p>
          <a:p>
            <a:r>
              <a:rPr lang="en-IN" sz="2000" dirty="0"/>
              <a:t>Pop</a:t>
            </a:r>
          </a:p>
          <a:p>
            <a:pPr lvl="1"/>
            <a:r>
              <a:rPr lang="en-IN" dirty="0"/>
              <a:t>Push operation refers to the insertion of a new element into the stack.</a:t>
            </a:r>
            <a:endParaRPr lang="en-IN" dirty="0">
              <a:cs typeface="Calibri"/>
            </a:endParaRPr>
          </a:p>
          <a:p>
            <a:pPr lvl="1"/>
            <a:r>
              <a:rPr lang="en-IN" dirty="0"/>
              <a:t>New element will be inserted at the top of the stack</a:t>
            </a:r>
            <a:endParaRPr lang="en-IN" dirty="0">
              <a:cs typeface="Calibri"/>
            </a:endParaRPr>
          </a:p>
          <a:p>
            <a:pPr lvl="1"/>
            <a:r>
              <a:rPr lang="en-IN" dirty="0"/>
              <a:t>Push operation can be performed only when stack is not full.</a:t>
            </a:r>
            <a:endParaRPr lang="en-IN" dirty="0">
              <a:cs typeface="Calibri"/>
            </a:endParaRPr>
          </a:p>
          <a:p>
            <a:pPr lvl="1"/>
            <a:r>
              <a:rPr lang="en-IN" dirty="0"/>
              <a:t>If stack is full and an attempt is made to insert the new element in the stack then this condition is called as STACK OVERFLOW.</a:t>
            </a:r>
            <a:endParaRPr lang="en-IN" dirty="0">
              <a:cs typeface="Calibri"/>
            </a:endParaRPr>
          </a:p>
          <a:p>
            <a:pPr lvl="1"/>
            <a:r>
              <a:rPr lang="en-IN" dirty="0"/>
              <a:t>Pop operation refers to the removal of an element from the top of the stack.</a:t>
            </a:r>
            <a:endParaRPr lang="en-IN" dirty="0">
              <a:cs typeface="Calibri"/>
            </a:endParaRPr>
          </a:p>
          <a:p>
            <a:pPr lvl="1"/>
            <a:r>
              <a:rPr lang="en-IN" dirty="0"/>
              <a:t>Pop operation can be performed only when the stack is not empty</a:t>
            </a:r>
            <a:endParaRPr lang="en-IN" dirty="0">
              <a:cs typeface="Calibri"/>
            </a:endParaRPr>
          </a:p>
          <a:p>
            <a:pPr lvl="1"/>
            <a:r>
              <a:rPr lang="en-IN" dirty="0"/>
              <a:t>When stack is empty and we are attempting to remove an element then this condition is known as STACK UNDERFLOW.</a:t>
            </a:r>
            <a:endParaRPr lang="en-IN" dirty="0">
              <a:cs typeface="Calibri"/>
            </a:endParaRPr>
          </a:p>
          <a:p>
            <a:pPr marL="457200" lvl="1" indent="0">
              <a:buNone/>
            </a:pPr>
            <a:endParaRPr lang="en-IN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754647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E4E80-5246-4AFB-9C35-BBC4EA15C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42786"/>
          </a:xfrm>
        </p:spPr>
        <p:txBody>
          <a:bodyPr>
            <a:normAutofit/>
          </a:bodyPr>
          <a:lstStyle/>
          <a:p>
            <a:endParaRPr lang="en-IN" sz="28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F6BCB16-481A-4BEF-99D3-955EFCD4B1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1089" y="1738347"/>
            <a:ext cx="8588022" cy="3936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2614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E4E80-5246-4AFB-9C35-BBC4EA15C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533" y="322793"/>
            <a:ext cx="10515600" cy="842786"/>
          </a:xfrm>
        </p:spPr>
        <p:txBody>
          <a:bodyPr>
            <a:normAutofit/>
          </a:bodyPr>
          <a:lstStyle/>
          <a:p>
            <a:pPr algn="ctr"/>
            <a:r>
              <a:rPr lang="en-IN" sz="2800" dirty="0"/>
              <a:t>Memory Representation of Stack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6B2B74-D3D1-4960-ABF5-425110ACA4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98222"/>
            <a:ext cx="10515600" cy="487874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IN" sz="2400" dirty="0"/>
              <a:t>There are two common ways to implement a stack.  </a:t>
            </a:r>
            <a:endParaRPr lang="en-IN" sz="2400" dirty="0">
              <a:cs typeface="Calibri"/>
            </a:endParaRPr>
          </a:p>
          <a:p>
            <a:pPr marL="0" indent="0">
              <a:buNone/>
            </a:pPr>
            <a:r>
              <a:rPr lang="en-IN" sz="2400" dirty="0"/>
              <a:t>It can be represented in memory by means of an array or a linked list.</a:t>
            </a:r>
            <a:endParaRPr lang="en-IN" sz="2400" dirty="0">
              <a:cs typeface="Calibri"/>
            </a:endParaRPr>
          </a:p>
          <a:p>
            <a:pPr marL="0" indent="0">
              <a:buNone/>
            </a:pPr>
            <a:endParaRPr lang="en-IN" sz="2400" dirty="0">
              <a:cs typeface="Calibri"/>
            </a:endParaRPr>
          </a:p>
          <a:p>
            <a:pPr marL="0" indent="0">
              <a:buNone/>
            </a:pPr>
            <a:r>
              <a:rPr lang="en-IN" sz="2400" dirty="0"/>
              <a:t>Array Representation of Stack with some restrictions:</a:t>
            </a:r>
            <a:endParaRPr lang="en-IN" sz="2400" dirty="0">
              <a:cs typeface="Calibri"/>
            </a:endParaRPr>
          </a:p>
          <a:p>
            <a:pPr marL="0" indent="0">
              <a:buNone/>
            </a:pPr>
            <a:r>
              <a:rPr lang="en-IN" sz="2400" dirty="0"/>
              <a:t>The stack must contain homogeneous data elements.</a:t>
            </a:r>
            <a:endParaRPr lang="en-IN" sz="2400" dirty="0">
              <a:cs typeface="Calibri"/>
            </a:endParaRPr>
          </a:p>
          <a:p>
            <a:pPr marL="0" indent="0">
              <a:buNone/>
            </a:pPr>
            <a:r>
              <a:rPr lang="en-IN" sz="2400" dirty="0"/>
              <a:t>One must specify the upper bound of the array. i.e. maximum size of the stack must be defined before implementing it.</a:t>
            </a:r>
            <a:endParaRPr lang="en-IN" sz="2400" dirty="0">
              <a:cs typeface="Calibri"/>
            </a:endParaRPr>
          </a:p>
          <a:p>
            <a:pPr marL="0" indent="0">
              <a:buNone/>
            </a:pPr>
            <a:endParaRPr lang="en-IN" sz="2400" dirty="0">
              <a:cs typeface="Calibri"/>
            </a:endParaRPr>
          </a:p>
          <a:p>
            <a:pPr marL="0" indent="0">
              <a:buNone/>
            </a:pPr>
            <a:endParaRPr lang="en-IN" sz="24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88400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490F33-652D-4ED1-8413-222B33F3CA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222" y="167621"/>
            <a:ext cx="11909778" cy="1130601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8BF2491-2F23-441D-A499-0B01B0F7FB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1817226"/>
            <a:ext cx="10585063" cy="4259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9791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E4E80-5246-4AFB-9C35-BBC4EA15C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42786"/>
          </a:xfrm>
        </p:spPr>
        <p:txBody>
          <a:bodyPr>
            <a:normAutofit/>
          </a:bodyPr>
          <a:lstStyle/>
          <a:p>
            <a:r>
              <a:rPr lang="en-IN" sz="2800" dirty="0"/>
              <a:t>Algorithm to perform Pop Operation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A2C9241-E6E9-4014-A5A3-AD88BB6AB2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9176" y="1207912"/>
            <a:ext cx="7924735" cy="29012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689614D-032E-4510-8581-9A44324663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176" y="4458025"/>
            <a:ext cx="6838246" cy="173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8565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E4E80-5246-4AFB-9C35-BBC4EA15C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42786"/>
          </a:xfrm>
        </p:spPr>
        <p:txBody>
          <a:bodyPr>
            <a:normAutofit/>
          </a:bodyPr>
          <a:lstStyle/>
          <a:p>
            <a:pPr algn="ctr"/>
            <a:r>
              <a:rPr lang="en-IN" sz="2800" dirty="0"/>
              <a:t>Linked List representation of the stack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6B2B74-D3D1-4960-ABF5-425110ACA4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98222"/>
            <a:ext cx="10515600" cy="48787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N" sz="2000" dirty="0"/>
              <a:t>Stack can be implemented using Linked List.</a:t>
            </a:r>
          </a:p>
          <a:p>
            <a:pPr marL="0" indent="0">
              <a:buNone/>
            </a:pPr>
            <a:r>
              <a:rPr lang="en-IN" sz="2000" dirty="0"/>
              <a:t>Using linked list for representing stack, we can eliminate the drawback which come across while implementing stacks using an array.</a:t>
            </a:r>
          </a:p>
          <a:p>
            <a:pPr marL="0" indent="0">
              <a:buNone/>
            </a:pPr>
            <a:r>
              <a:rPr lang="en-IN" sz="2000" dirty="0"/>
              <a:t>There is no need to know in advance the size of the stack.</a:t>
            </a:r>
          </a:p>
          <a:p>
            <a:pPr marL="0" indent="0">
              <a:buNone/>
            </a:pPr>
            <a:endParaRPr lang="en-IN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BEFF56-BE94-49AF-8438-F103984D66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993" y="3086015"/>
            <a:ext cx="7316807" cy="2486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7206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A79CE5A973E5E4EAB522EBA9628A018" ma:contentTypeVersion="12" ma:contentTypeDescription="Create a new document." ma:contentTypeScope="" ma:versionID="90ee52337a266356c3d868c210eda70e">
  <xsd:schema xmlns:xsd="http://www.w3.org/2001/XMLSchema" xmlns:xs="http://www.w3.org/2001/XMLSchema" xmlns:p="http://schemas.microsoft.com/office/2006/metadata/properties" xmlns:ns2="35514ff0-131b-470a-a614-4400a6a3eaf5" xmlns:ns3="9d0aea24-aa97-4d2f-8963-22da9858b934" targetNamespace="http://schemas.microsoft.com/office/2006/metadata/properties" ma:root="true" ma:fieldsID="013c8f5a22a1ede384af7fe986d0e6d5" ns2:_="" ns3:_="">
    <xsd:import namespace="35514ff0-131b-470a-a614-4400a6a3eaf5"/>
    <xsd:import namespace="9d0aea24-aa97-4d2f-8963-22da9858b93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514ff0-131b-470a-a614-4400a6a3eaf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3dd8ad4f-cc15-4810-85dc-b5f6d8699e7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0aea24-aa97-4d2f-8963-22da9858b934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315242b2-60b3-43a3-86df-4b8ea3171662}" ma:internalName="TaxCatchAll" ma:showField="CatchAllData" ma:web="9d0aea24-aa97-4d2f-8963-22da9858b9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5514ff0-131b-470a-a614-4400a6a3eaf5">
      <Terms xmlns="http://schemas.microsoft.com/office/infopath/2007/PartnerControls"/>
    </lcf76f155ced4ddcb4097134ff3c332f>
    <TaxCatchAll xmlns="9d0aea24-aa97-4d2f-8963-22da9858b934" xsi:nil="true"/>
  </documentManagement>
</p:properties>
</file>

<file path=customXml/itemProps1.xml><?xml version="1.0" encoding="utf-8"?>
<ds:datastoreItem xmlns:ds="http://schemas.openxmlformats.org/officeDocument/2006/customXml" ds:itemID="{94C79B08-BB61-495A-93B5-D518FD946CA9}">
  <ds:schemaRefs>
    <ds:schemaRef ds:uri="35514ff0-131b-470a-a614-4400a6a3eaf5"/>
    <ds:schemaRef ds:uri="9d0aea24-aa97-4d2f-8963-22da9858b93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BB039AC4-DDEF-41A7-9D4D-86DECDC1E02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7D139F3-6931-433D-8E4B-C185E260CDE8}">
  <ds:schemaRefs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35514ff0-131b-470a-a614-4400a6a3eaf5"/>
    <ds:schemaRef ds:uri="http://purl.org/dc/dcmitype/"/>
    <ds:schemaRef ds:uri="http://schemas.microsoft.com/office/2006/metadata/properties"/>
    <ds:schemaRef ds:uri="http://purl.org/dc/elements/1.1/"/>
    <ds:schemaRef ds:uri="http://schemas.microsoft.com/office/infopath/2007/PartnerControls"/>
    <ds:schemaRef ds:uri="9d0aea24-aa97-4d2f-8963-22da9858b934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877</TotalTime>
  <Words>1123</Words>
  <Application>Microsoft Office PowerPoint</Application>
  <PresentationFormat>Widescreen</PresentationFormat>
  <Paragraphs>138</Paragraphs>
  <Slides>33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Unit 3</vt:lpstr>
      <vt:lpstr>What is Stack?</vt:lpstr>
      <vt:lpstr>PowerPoint Presentation</vt:lpstr>
      <vt:lpstr>Operations on the Stack</vt:lpstr>
      <vt:lpstr>PowerPoint Presentation</vt:lpstr>
      <vt:lpstr>Memory Representation of Stack</vt:lpstr>
      <vt:lpstr>PowerPoint Presentation</vt:lpstr>
      <vt:lpstr>Algorithm to perform Pop Operation</vt:lpstr>
      <vt:lpstr>Linked List representation of the stack</vt:lpstr>
      <vt:lpstr>PowerPoint Presentation</vt:lpstr>
      <vt:lpstr>PowerPoint Presentation</vt:lpstr>
      <vt:lpstr>PowerPoint Presentation</vt:lpstr>
      <vt:lpstr>PowerPoint Presentation</vt:lpstr>
      <vt:lpstr>Applications of Stack</vt:lpstr>
      <vt:lpstr>Precedence table </vt:lpstr>
      <vt:lpstr>PowerPoint Presentation</vt:lpstr>
      <vt:lpstr>Example</vt:lpstr>
      <vt:lpstr>Prefix Notation</vt:lpstr>
      <vt:lpstr>PowerPoint Presentation</vt:lpstr>
      <vt:lpstr>Example</vt:lpstr>
      <vt:lpstr>Postfix Notation</vt:lpstr>
      <vt:lpstr>Example</vt:lpstr>
      <vt:lpstr>Algorithm to convert infix expression into postfix expression</vt:lpstr>
      <vt:lpstr>Example</vt:lpstr>
      <vt:lpstr>Evaluation of postfix notation</vt:lpstr>
      <vt:lpstr>Example</vt:lpstr>
      <vt:lpstr>PowerPoint Presentation</vt:lpstr>
      <vt:lpstr>Matching Parenthesis</vt:lpstr>
      <vt:lpstr>Matching Parenthesis</vt:lpstr>
      <vt:lpstr>PowerPoint Presentation</vt:lpstr>
      <vt:lpstr>Recursion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3</dc:title>
  <dc:creator>RUDRANSH KUMBHAVADE</dc:creator>
  <cp:lastModifiedBy>HEGDE DRISHTI DEVDAS</cp:lastModifiedBy>
  <cp:revision>69</cp:revision>
  <dcterms:created xsi:type="dcterms:W3CDTF">2020-09-24T04:38:54Z</dcterms:created>
  <dcterms:modified xsi:type="dcterms:W3CDTF">2023-02-06T13:34:53Z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0x010100EA79CE5A973E5E4EAB522EBA9628A018</vt:lpwstr>
  </property>
  <property fmtid="{D5CDD505-2E9C-101B-9397-08002B2CF9AE}" pid="3" name="MediaServiceImageTags">
    <vt:lpwstr/>
  </property>
</Properties>
</file>